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62.svg" ContentType="image/svg+xml"/>
  <Override PartName="/ppt/media/image64.svg" ContentType="image/svg+xml"/>
  <Override PartName="/ppt/media/image6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33"/>
  </p:handoutMasterIdLst>
  <p:sldIdLst>
    <p:sldId id="2771" r:id="rId4"/>
    <p:sldId id="2830" r:id="rId6"/>
    <p:sldId id="2958" r:id="rId7"/>
    <p:sldId id="2849" r:id="rId8"/>
    <p:sldId id="2979" r:id="rId9"/>
    <p:sldId id="2980" r:id="rId10"/>
    <p:sldId id="2942" r:id="rId11"/>
    <p:sldId id="2869" r:id="rId12"/>
    <p:sldId id="2959" r:id="rId13"/>
    <p:sldId id="2907" r:id="rId14"/>
    <p:sldId id="2957" r:id="rId15"/>
    <p:sldId id="2940" r:id="rId16"/>
    <p:sldId id="2961" r:id="rId17"/>
    <p:sldId id="2960" r:id="rId18"/>
    <p:sldId id="2962" r:id="rId19"/>
    <p:sldId id="2963" r:id="rId20"/>
    <p:sldId id="2964" r:id="rId21"/>
    <p:sldId id="2965" r:id="rId22"/>
    <p:sldId id="2966" r:id="rId23"/>
    <p:sldId id="2967" r:id="rId24"/>
    <p:sldId id="2969" r:id="rId25"/>
    <p:sldId id="2981" r:id="rId26"/>
    <p:sldId id="2982" r:id="rId27"/>
    <p:sldId id="2983" r:id="rId28"/>
    <p:sldId id="2970" r:id="rId29"/>
    <p:sldId id="2971" r:id="rId30"/>
    <p:sldId id="2873" r:id="rId31"/>
    <p:sldId id="2745" r:id="rId32"/>
  </p:sldIdLst>
  <p:sldSz cx="12192000" cy="6858000"/>
  <p:notesSz cx="6858000" cy="9144000"/>
  <p:embeddedFontLst>
    <p:embeddedFont>
      <p:font typeface="黑体" panose="02010609060101010101" charset="-122"/>
      <p:regular r:id="rId38"/>
    </p:embeddedFont>
    <p:embeddedFont>
      <p:font typeface="微软雅黑" panose="020B0503020204020204" charset="-122"/>
      <p:regular r:id="rId39"/>
    </p:embeddedFont>
    <p:embeddedFont>
      <p:font typeface="Impact" panose="020B0806030902050204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思源黑体 CN Regular" panose="02010600030101010101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0FA"/>
    <a:srgbClr val="E2EBD8"/>
    <a:srgbClr val="DD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677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6" Type="http://schemas.openxmlformats.org/officeDocument/2006/relationships/tags" Target="tags/tag401.xml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vantGarde Bk BT" panose="020B0402020202020204" charset="0"/>
              <a:ea typeface="汉仪旗黑Y2-45W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AvantGarde Bk BT" panose="020B0402020202020204" charset="0"/>
              </a:rPr>
            </a:fld>
            <a:endParaRPr lang="zh-CN" altLang="en-US">
              <a:latin typeface="AvantGarde Bk BT" panose="020B04020202020202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vantGarde Bk BT" panose="020B0402020202020204" charset="0"/>
              <a:ea typeface="汉仪旗黑Y2-45W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AvantGarde Bk BT" panose="020B0402020202020204" charset="0"/>
              </a:rPr>
            </a:fld>
            <a:endParaRPr lang="zh-CN" altLang="en-US">
              <a:latin typeface="AvantGarde Bk BT" panose="020B040202020202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Y2-45W" panose="00020600040101010101" charset="-122"/>
                <a:ea typeface="汉仪旗黑Y2-4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Y2-45W" panose="00020600040101010101" charset="-122"/>
                <a:ea typeface="汉仪旗黑Y2-45W" panose="00020600040101010101" charset="-122"/>
              </a:defRPr>
            </a:lvl1pPr>
          </a:lstStyle>
          <a:p>
            <a:fld id="{C64BACFB-4B10-4FBB-86AB-4D413A316F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Y2-45W" panose="00020600040101010101" charset="-122"/>
                <a:ea typeface="汉仪旗黑Y2-4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Y2-45W" panose="00020600040101010101" charset="-122"/>
                <a:ea typeface="汉仪旗黑Y2-45W" panose="00020600040101010101" charset="-122"/>
              </a:defRPr>
            </a:lvl1pPr>
          </a:lstStyle>
          <a:p>
            <a:fld id="{C1AC2E62-C354-4F8A-8EC0-5371DFF61A1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Y2-45W" panose="00020600040101010101" charset="-122"/>
        <a:ea typeface="汉仪旗黑Y2-45W" panose="0002060004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Y2-45W" panose="00020600040101010101" charset="-122"/>
        <a:ea typeface="汉仪旗黑Y2-45W" panose="0002060004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Y2-45W" panose="00020600040101010101" charset="-122"/>
        <a:ea typeface="汉仪旗黑Y2-45W" panose="0002060004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Y2-45W" panose="00020600040101010101" charset="-122"/>
        <a:ea typeface="汉仪旗黑Y2-45W" panose="0002060004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Y2-45W" panose="00020600040101010101" charset="-122"/>
        <a:ea typeface="汉仪旗黑Y2-45W" panose="0002060004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C2E62-C354-4F8A-8EC0-5371DFF61A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0B35-9511-489C-A5CA-30B1B2BF3A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0B35-9511-489C-A5CA-30B1B2BF3A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0B35-9511-489C-A5CA-30B1B2BF3A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C2E62-C354-4F8A-8EC0-5371DFF61A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0B35-9511-489C-A5CA-30B1B2BF3A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0B35-9511-489C-A5CA-30B1B2BF3A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C2E62-C354-4F8A-8EC0-5371DFF61A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2.jpeg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3.jpeg"/><Relationship Id="rId2" Type="http://schemas.openxmlformats.org/officeDocument/2006/relationships/tags" Target="../tags/tag77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5.jpeg"/><Relationship Id="rId4" Type="http://schemas.openxmlformats.org/officeDocument/2006/relationships/tags" Target="../tags/tag86.xml"/><Relationship Id="rId3" Type="http://schemas.openxmlformats.org/officeDocument/2006/relationships/image" Target="../media/image4.png"/><Relationship Id="rId2" Type="http://schemas.openxmlformats.org/officeDocument/2006/relationships/tags" Target="../tags/tag85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104.xml"/><Relationship Id="rId7" Type="http://schemas.openxmlformats.org/officeDocument/2006/relationships/image" Target="../media/image8.jpeg"/><Relationship Id="rId6" Type="http://schemas.openxmlformats.org/officeDocument/2006/relationships/tags" Target="../tags/tag103.xml"/><Relationship Id="rId5" Type="http://schemas.openxmlformats.org/officeDocument/2006/relationships/image" Target="../media/image7.jpeg"/><Relationship Id="rId4" Type="http://schemas.openxmlformats.org/officeDocument/2006/relationships/tags" Target="../tags/tag102.xml"/><Relationship Id="rId3" Type="http://schemas.openxmlformats.org/officeDocument/2006/relationships/image" Target="../media/image6.jpeg"/><Relationship Id="rId20" Type="http://schemas.openxmlformats.org/officeDocument/2006/relationships/tags" Target="../tags/tag115.xml"/><Relationship Id="rId2" Type="http://schemas.openxmlformats.org/officeDocument/2006/relationships/tags" Target="../tags/tag101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image" Target="../media/image1.jpeg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6333" y="3736786"/>
            <a:ext cx="7545016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4382950" y="4898533"/>
            <a:ext cx="780905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>
          <a:xfrm>
            <a:off x="8196000" y="4643543"/>
            <a:ext cx="399600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1959467"/>
            <a:ext cx="7531739" cy="1680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numCol="1" anchor="ctr">
            <a:prstTxWarp prst="textPlain">
              <a:avLst/>
            </a:prstTxWarp>
          </a:bodyPr>
          <a:lstStyle/>
          <a:p>
            <a:pPr algn="ctr"/>
            <a:r>
              <a:rPr lang="en-US" altLang="zh-CN" sz="9600" dirty="0">
                <a:solidFill>
                  <a:schemeClr val="accent1"/>
                </a:solidFill>
                <a:latin typeface="Impact" panose="020B0806030902050204" pitchFamily="34" charset="0"/>
                <a:ea typeface="HanWangWCL10" panose="02020500000000000000" pitchFamily="18" charset="-120"/>
              </a:rPr>
              <a:t>THANKS</a:t>
            </a:r>
            <a:endParaRPr lang="zh-CN" altLang="en-US" sz="9600" dirty="0">
              <a:solidFill>
                <a:schemeClr val="accent1"/>
              </a:solidFill>
              <a:latin typeface="Impact" panose="020B0806030902050204" pitchFamily="34" charset="0"/>
              <a:ea typeface="HanWangWCL10" panose="02020500000000000000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64736" y="3764218"/>
            <a:ext cx="3831264" cy="1161747"/>
          </a:xfrm>
        </p:spPr>
        <p:txBody>
          <a:bodyPr>
            <a:normAutofit/>
          </a:bodyPr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1"/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964545" y="538480"/>
            <a:ext cx="266065" cy="266065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4" name="Freeform 11"/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296525" y="846455"/>
            <a:ext cx="723900" cy="722630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Freeform 11"/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 rot="4140000">
            <a:off x="11136630" y="791845"/>
            <a:ext cx="473075" cy="471805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" name="Freeform 11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 rot="13920000">
            <a:off x="10486390" y="390525"/>
            <a:ext cx="344805" cy="344170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Freeform 11"/>
          <p:cNvSpPr>
            <a:spLocks noEditPoints="1"/>
          </p:cNvSpPr>
          <p:nvPr userDrawn="1">
            <p:custDataLst>
              <p:tags r:id="rId7"/>
            </p:custDataLst>
          </p:nvPr>
        </p:nvSpPr>
        <p:spPr bwMode="auto">
          <a:xfrm>
            <a:off x="11068050" y="1332865"/>
            <a:ext cx="218440" cy="218440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616565" y="97790"/>
            <a:ext cx="1424305" cy="133794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 flipH="1">
            <a:off x="45720" y="6120130"/>
            <a:ext cx="2244090" cy="737870"/>
          </a:xfrm>
          <a:prstGeom prst="rect">
            <a:avLst/>
          </a:prstGeom>
        </p:spPr>
      </p:pic>
      <p:pic>
        <p:nvPicPr>
          <p:cNvPr id="8" name="图片 7" descr="图片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507855" y="5779135"/>
            <a:ext cx="2684145" cy="1078865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 flipH="1">
            <a:off x="10866120" y="6043930"/>
            <a:ext cx="487680" cy="485775"/>
          </a:xfrm>
          <a:prstGeom prst="rect">
            <a:avLst/>
          </a:prstGeom>
        </p:spPr>
      </p:pic>
      <p:pic>
        <p:nvPicPr>
          <p:cNvPr id="8" name="图片 7" descr="图片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21180000" flipH="1">
            <a:off x="11377930" y="5822315"/>
            <a:ext cx="424180" cy="422275"/>
          </a:xfrm>
          <a:prstGeom prst="rect">
            <a:avLst/>
          </a:prstGeom>
        </p:spPr>
      </p:pic>
      <p:pic>
        <p:nvPicPr>
          <p:cNvPr id="12" name="图片 11" descr="图片4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 rot="660000" flipH="1">
            <a:off x="11471910" y="6376670"/>
            <a:ext cx="236220" cy="235585"/>
          </a:xfrm>
          <a:prstGeom prst="rect">
            <a:avLst/>
          </a:prstGeom>
        </p:spPr>
      </p:pic>
      <p:pic>
        <p:nvPicPr>
          <p:cNvPr id="14" name="图片 13" descr="图片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 rot="9300000" flipH="1">
            <a:off x="205740" y="5998845"/>
            <a:ext cx="321310" cy="320675"/>
          </a:xfrm>
          <a:prstGeom prst="rect">
            <a:avLst/>
          </a:prstGeom>
        </p:spPr>
      </p:pic>
      <p:sp>
        <p:nvSpPr>
          <p:cNvPr id="24" name="Freeform 11"/>
          <p:cNvSpPr>
            <a:spLocks noEditPoints="1"/>
          </p:cNvSpPr>
          <p:nvPr userDrawn="1">
            <p:custDataLst>
              <p:tags r:id="rId10"/>
            </p:custDataLst>
          </p:nvPr>
        </p:nvSpPr>
        <p:spPr bwMode="auto">
          <a:xfrm>
            <a:off x="352425" y="6306820"/>
            <a:ext cx="387985" cy="387985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11"/>
          <p:cNvSpPr>
            <a:spLocks noEditPoints="1"/>
          </p:cNvSpPr>
          <p:nvPr userDrawn="1">
            <p:custDataLst>
              <p:tags r:id="rId11"/>
            </p:custDataLst>
          </p:nvPr>
        </p:nvSpPr>
        <p:spPr bwMode="auto">
          <a:xfrm>
            <a:off x="740410" y="6050280"/>
            <a:ext cx="218440" cy="218440"/>
          </a:xfrm>
          <a:custGeom>
            <a:avLst/>
            <a:gdLst>
              <a:gd name="T0" fmla="*/ 392 w 420"/>
              <a:gd name="T1" fmla="*/ 182 h 419"/>
              <a:gd name="T2" fmla="*/ 384 w 420"/>
              <a:gd name="T3" fmla="*/ 150 h 419"/>
              <a:gd name="T4" fmla="*/ 371 w 420"/>
              <a:gd name="T5" fmla="*/ 120 h 419"/>
              <a:gd name="T6" fmla="*/ 352 w 420"/>
              <a:gd name="T7" fmla="*/ 93 h 419"/>
              <a:gd name="T8" fmla="*/ 329 w 420"/>
              <a:gd name="T9" fmla="*/ 69 h 419"/>
              <a:gd name="T10" fmla="*/ 302 w 420"/>
              <a:gd name="T11" fmla="*/ 50 h 419"/>
              <a:gd name="T12" fmla="*/ 272 w 420"/>
              <a:gd name="T13" fmla="*/ 36 h 419"/>
              <a:gd name="T14" fmla="*/ 240 w 420"/>
              <a:gd name="T15" fmla="*/ 28 h 419"/>
              <a:gd name="T16" fmla="*/ 207 w 420"/>
              <a:gd name="T17" fmla="*/ 26 h 419"/>
              <a:gd name="T18" fmla="*/ 175 w 420"/>
              <a:gd name="T19" fmla="*/ 29 h 419"/>
              <a:gd name="T20" fmla="*/ 143 w 420"/>
              <a:gd name="T21" fmla="*/ 38 h 419"/>
              <a:gd name="T22" fmla="*/ 103 w 420"/>
              <a:gd name="T23" fmla="*/ 29 h 419"/>
              <a:gd name="T24" fmla="*/ 73 w 420"/>
              <a:gd name="T25" fmla="*/ 51 h 419"/>
              <a:gd name="T26" fmla="*/ 47 w 420"/>
              <a:gd name="T27" fmla="*/ 78 h 419"/>
              <a:gd name="T28" fmla="*/ 26 w 420"/>
              <a:gd name="T29" fmla="*/ 109 h 419"/>
              <a:gd name="T30" fmla="*/ 11 w 420"/>
              <a:gd name="T31" fmla="*/ 144 h 419"/>
              <a:gd name="T32" fmla="*/ 3 w 420"/>
              <a:gd name="T33" fmla="*/ 180 h 419"/>
              <a:gd name="T34" fmla="*/ 1 w 420"/>
              <a:gd name="T35" fmla="*/ 218 h 419"/>
              <a:gd name="T36" fmla="*/ 5 w 420"/>
              <a:gd name="T37" fmla="*/ 255 h 419"/>
              <a:gd name="T38" fmla="*/ 17 w 420"/>
              <a:gd name="T39" fmla="*/ 291 h 419"/>
              <a:gd name="T40" fmla="*/ 34 w 420"/>
              <a:gd name="T41" fmla="*/ 324 h 419"/>
              <a:gd name="T42" fmla="*/ 58 w 420"/>
              <a:gd name="T43" fmla="*/ 353 h 419"/>
              <a:gd name="T44" fmla="*/ 86 w 420"/>
              <a:gd name="T45" fmla="*/ 378 h 419"/>
              <a:gd name="T46" fmla="*/ 118 w 420"/>
              <a:gd name="T47" fmla="*/ 398 h 419"/>
              <a:gd name="T48" fmla="*/ 153 w 420"/>
              <a:gd name="T49" fmla="*/ 411 h 419"/>
              <a:gd name="T50" fmla="*/ 190 w 420"/>
              <a:gd name="T51" fmla="*/ 418 h 419"/>
              <a:gd name="T52" fmla="*/ 228 w 420"/>
              <a:gd name="T53" fmla="*/ 419 h 419"/>
              <a:gd name="T54" fmla="*/ 265 w 420"/>
              <a:gd name="T55" fmla="*/ 412 h 419"/>
              <a:gd name="T56" fmla="*/ 294 w 420"/>
              <a:gd name="T57" fmla="*/ 402 h 419"/>
              <a:gd name="T58" fmla="*/ 319 w 420"/>
              <a:gd name="T59" fmla="*/ 389 h 419"/>
              <a:gd name="T60" fmla="*/ 349 w 420"/>
              <a:gd name="T61" fmla="*/ 366 h 419"/>
              <a:gd name="T62" fmla="*/ 375 w 420"/>
              <a:gd name="T63" fmla="*/ 339 h 419"/>
              <a:gd name="T64" fmla="*/ 396 w 420"/>
              <a:gd name="T65" fmla="*/ 307 h 419"/>
              <a:gd name="T66" fmla="*/ 410 w 420"/>
              <a:gd name="T67" fmla="*/ 273 h 419"/>
              <a:gd name="T68" fmla="*/ 418 w 420"/>
              <a:gd name="T69" fmla="*/ 236 h 419"/>
              <a:gd name="T70" fmla="*/ 363 w 420"/>
              <a:gd name="T71" fmla="*/ 140 h 419"/>
              <a:gd name="T72" fmla="*/ 363 w 420"/>
              <a:gd name="T73" fmla="*/ 140 h 419"/>
              <a:gd name="T74" fmla="*/ 216 w 420"/>
              <a:gd name="T75" fmla="*/ 178 h 419"/>
              <a:gd name="T76" fmla="*/ 204 w 420"/>
              <a:gd name="T77" fmla="*/ 195 h 419"/>
              <a:gd name="T78" fmla="*/ 211 w 420"/>
              <a:gd name="T79" fmla="*/ 178 h 419"/>
              <a:gd name="T80" fmla="*/ 141 w 420"/>
              <a:gd name="T81" fmla="*/ 57 h 419"/>
              <a:gd name="T82" fmla="*/ 141 w 420"/>
              <a:gd name="T83" fmla="*/ 57 h 419"/>
              <a:gd name="T84" fmla="*/ 44 w 420"/>
              <a:gd name="T85" fmla="*/ 189 h 419"/>
              <a:gd name="T86" fmla="*/ 180 w 420"/>
              <a:gd name="T87" fmla="*/ 220 h 419"/>
              <a:gd name="T88" fmla="*/ 182 w 420"/>
              <a:gd name="T89" fmla="*/ 225 h 419"/>
              <a:gd name="T90" fmla="*/ 189 w 420"/>
              <a:gd name="T91" fmla="*/ 376 h 419"/>
              <a:gd name="T92" fmla="*/ 189 w 420"/>
              <a:gd name="T93" fmla="*/ 376 h 419"/>
              <a:gd name="T94" fmla="*/ 275 w 420"/>
              <a:gd name="T95" fmla="*/ 364 h 419"/>
              <a:gd name="T96" fmla="*/ 235 w 420"/>
              <a:gd name="T97" fmla="*/ 230 h 419"/>
              <a:gd name="T98" fmla="*/ 237 w 420"/>
              <a:gd name="T99" fmla="*/ 227 h 419"/>
              <a:gd name="T100" fmla="*/ 377 w 420"/>
              <a:gd name="T101" fmla="*/ 226 h 419"/>
              <a:gd name="T102" fmla="*/ 377 w 420"/>
              <a:gd name="T103" fmla="*/ 226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0" h="419">
                <a:moveTo>
                  <a:pt x="394" y="203"/>
                </a:moveTo>
                <a:cubicBezTo>
                  <a:pt x="420" y="198"/>
                  <a:pt x="420" y="198"/>
                  <a:pt x="420" y="198"/>
                </a:cubicBezTo>
                <a:cubicBezTo>
                  <a:pt x="419" y="193"/>
                  <a:pt x="419" y="187"/>
                  <a:pt x="418" y="182"/>
                </a:cubicBezTo>
                <a:cubicBezTo>
                  <a:pt x="392" y="182"/>
                  <a:pt x="392" y="182"/>
                  <a:pt x="392" y="182"/>
                </a:cubicBezTo>
                <a:cubicBezTo>
                  <a:pt x="392" y="178"/>
                  <a:pt x="391" y="174"/>
                  <a:pt x="390" y="17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13" y="156"/>
                  <a:pt x="412" y="150"/>
                  <a:pt x="410" y="145"/>
                </a:cubicBezTo>
                <a:cubicBezTo>
                  <a:pt x="384" y="150"/>
                  <a:pt x="384" y="150"/>
                  <a:pt x="384" y="150"/>
                </a:cubicBezTo>
                <a:cubicBezTo>
                  <a:pt x="383" y="146"/>
                  <a:pt x="381" y="142"/>
                  <a:pt x="380" y="139"/>
                </a:cubicBezTo>
                <a:cubicBezTo>
                  <a:pt x="402" y="125"/>
                  <a:pt x="402" y="125"/>
                  <a:pt x="402" y="125"/>
                </a:cubicBezTo>
                <a:cubicBezTo>
                  <a:pt x="400" y="120"/>
                  <a:pt x="398" y="115"/>
                  <a:pt x="395" y="111"/>
                </a:cubicBezTo>
                <a:cubicBezTo>
                  <a:pt x="371" y="120"/>
                  <a:pt x="371" y="120"/>
                  <a:pt x="371" y="120"/>
                </a:cubicBezTo>
                <a:cubicBezTo>
                  <a:pt x="369" y="116"/>
                  <a:pt x="367" y="113"/>
                  <a:pt x="365" y="109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1" y="88"/>
                  <a:pt x="378" y="83"/>
                  <a:pt x="374" y="79"/>
                </a:cubicBezTo>
                <a:cubicBezTo>
                  <a:pt x="352" y="93"/>
                  <a:pt x="352" y="93"/>
                  <a:pt x="352" y="93"/>
                </a:cubicBezTo>
                <a:cubicBezTo>
                  <a:pt x="350" y="89"/>
                  <a:pt x="347" y="86"/>
                  <a:pt x="344" y="83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57" y="59"/>
                  <a:pt x="353" y="55"/>
                  <a:pt x="349" y="52"/>
                </a:cubicBezTo>
                <a:cubicBezTo>
                  <a:pt x="329" y="69"/>
                  <a:pt x="329" y="69"/>
                  <a:pt x="329" y="69"/>
                </a:cubicBezTo>
                <a:cubicBezTo>
                  <a:pt x="326" y="66"/>
                  <a:pt x="323" y="64"/>
                  <a:pt x="320" y="62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27" y="36"/>
                  <a:pt x="323" y="33"/>
                  <a:pt x="318" y="30"/>
                </a:cubicBezTo>
                <a:cubicBezTo>
                  <a:pt x="302" y="50"/>
                  <a:pt x="302" y="50"/>
                  <a:pt x="302" y="50"/>
                </a:cubicBezTo>
                <a:cubicBezTo>
                  <a:pt x="299" y="48"/>
                  <a:pt x="295" y="46"/>
                  <a:pt x="291" y="44"/>
                </a:cubicBezTo>
                <a:cubicBezTo>
                  <a:pt x="299" y="20"/>
                  <a:pt x="299" y="20"/>
                  <a:pt x="299" y="20"/>
                </a:cubicBezTo>
                <a:cubicBezTo>
                  <a:pt x="294" y="17"/>
                  <a:pt x="289" y="15"/>
                  <a:pt x="284" y="13"/>
                </a:cubicBezTo>
                <a:cubicBezTo>
                  <a:pt x="272" y="36"/>
                  <a:pt x="272" y="36"/>
                  <a:pt x="272" y="36"/>
                </a:cubicBezTo>
                <a:cubicBezTo>
                  <a:pt x="268" y="35"/>
                  <a:pt x="265" y="34"/>
                  <a:pt x="261" y="33"/>
                </a:cubicBezTo>
                <a:cubicBezTo>
                  <a:pt x="264" y="7"/>
                  <a:pt x="264" y="7"/>
                  <a:pt x="264" y="7"/>
                </a:cubicBezTo>
                <a:cubicBezTo>
                  <a:pt x="259" y="5"/>
                  <a:pt x="254" y="4"/>
                  <a:pt x="248" y="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6" y="27"/>
                  <a:pt x="232" y="27"/>
                  <a:pt x="228" y="26"/>
                </a:cubicBezTo>
                <a:cubicBezTo>
                  <a:pt x="227" y="0"/>
                  <a:pt x="227" y="0"/>
                  <a:pt x="227" y="0"/>
                </a:cubicBezTo>
                <a:cubicBezTo>
                  <a:pt x="222" y="0"/>
                  <a:pt x="216" y="0"/>
                  <a:pt x="211" y="0"/>
                </a:cubicBezTo>
                <a:cubicBezTo>
                  <a:pt x="207" y="26"/>
                  <a:pt x="207" y="26"/>
                  <a:pt x="207" y="26"/>
                </a:cubicBezTo>
                <a:cubicBezTo>
                  <a:pt x="203" y="26"/>
                  <a:pt x="199" y="26"/>
                  <a:pt x="195" y="26"/>
                </a:cubicBezTo>
                <a:cubicBezTo>
                  <a:pt x="190" y="1"/>
                  <a:pt x="190" y="1"/>
                  <a:pt x="190" y="1"/>
                </a:cubicBezTo>
                <a:cubicBezTo>
                  <a:pt x="184" y="1"/>
                  <a:pt x="179" y="2"/>
                  <a:pt x="173" y="3"/>
                </a:cubicBezTo>
                <a:cubicBezTo>
                  <a:pt x="175" y="29"/>
                  <a:pt x="175" y="29"/>
                  <a:pt x="175" y="29"/>
                </a:cubicBezTo>
                <a:cubicBezTo>
                  <a:pt x="171" y="30"/>
                  <a:pt x="167" y="31"/>
                  <a:pt x="163" y="32"/>
                </a:cubicBezTo>
                <a:cubicBezTo>
                  <a:pt x="153" y="8"/>
                  <a:pt x="153" y="8"/>
                  <a:pt x="153" y="8"/>
                </a:cubicBezTo>
                <a:cubicBezTo>
                  <a:pt x="148" y="9"/>
                  <a:pt x="142" y="11"/>
                  <a:pt x="137" y="13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1" y="39"/>
                  <a:pt x="139" y="40"/>
                  <a:pt x="136" y="41"/>
                </a:cubicBezTo>
                <a:cubicBezTo>
                  <a:pt x="135" y="42"/>
                  <a:pt x="134" y="42"/>
                  <a:pt x="132" y="43"/>
                </a:cubicBezTo>
                <a:cubicBezTo>
                  <a:pt x="118" y="21"/>
                  <a:pt x="118" y="21"/>
                  <a:pt x="118" y="21"/>
                </a:cubicBezTo>
                <a:cubicBezTo>
                  <a:pt x="113" y="24"/>
                  <a:pt x="108" y="26"/>
                  <a:pt x="103" y="29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110" y="55"/>
                  <a:pt x="107" y="57"/>
                  <a:pt x="104" y="60"/>
                </a:cubicBezTo>
                <a:cubicBezTo>
                  <a:pt x="86" y="41"/>
                  <a:pt x="86" y="41"/>
                  <a:pt x="86" y="41"/>
                </a:cubicBezTo>
                <a:cubicBezTo>
                  <a:pt x="81" y="44"/>
                  <a:pt x="77" y="47"/>
                  <a:pt x="73" y="51"/>
                </a:cubicBezTo>
                <a:cubicBezTo>
                  <a:pt x="87" y="73"/>
                  <a:pt x="87" y="73"/>
                  <a:pt x="87" y="73"/>
                </a:cubicBezTo>
                <a:cubicBezTo>
                  <a:pt x="84" y="75"/>
                  <a:pt x="81" y="78"/>
                  <a:pt x="79" y="81"/>
                </a:cubicBezTo>
                <a:cubicBezTo>
                  <a:pt x="58" y="66"/>
                  <a:pt x="58" y="66"/>
                  <a:pt x="58" y="66"/>
                </a:cubicBezTo>
                <a:cubicBezTo>
                  <a:pt x="54" y="70"/>
                  <a:pt x="50" y="74"/>
                  <a:pt x="47" y="78"/>
                </a:cubicBezTo>
                <a:cubicBezTo>
                  <a:pt x="65" y="97"/>
                  <a:pt x="65" y="97"/>
                  <a:pt x="65" y="97"/>
                </a:cubicBezTo>
                <a:cubicBezTo>
                  <a:pt x="62" y="100"/>
                  <a:pt x="60" y="103"/>
                  <a:pt x="58" y="106"/>
                </a:cubicBezTo>
                <a:cubicBezTo>
                  <a:pt x="34" y="95"/>
                  <a:pt x="34" y="95"/>
                  <a:pt x="34" y="95"/>
                </a:cubicBezTo>
                <a:cubicBezTo>
                  <a:pt x="31" y="100"/>
                  <a:pt x="29" y="104"/>
                  <a:pt x="26" y="109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5" y="128"/>
                  <a:pt x="44" y="132"/>
                  <a:pt x="42" y="135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33"/>
                  <a:pt x="13" y="138"/>
                  <a:pt x="11" y="144"/>
                </a:cubicBezTo>
                <a:cubicBezTo>
                  <a:pt x="35" y="155"/>
                  <a:pt x="35" y="155"/>
                  <a:pt x="35" y="155"/>
                </a:cubicBezTo>
                <a:cubicBezTo>
                  <a:pt x="33" y="159"/>
                  <a:pt x="32" y="162"/>
                  <a:pt x="31" y="166"/>
                </a:cubicBezTo>
                <a:cubicBezTo>
                  <a:pt x="5" y="164"/>
                  <a:pt x="5" y="164"/>
                  <a:pt x="5" y="164"/>
                </a:cubicBezTo>
                <a:cubicBezTo>
                  <a:pt x="4" y="169"/>
                  <a:pt x="3" y="175"/>
                  <a:pt x="3" y="180"/>
                </a:cubicBezTo>
                <a:cubicBezTo>
                  <a:pt x="28" y="187"/>
                  <a:pt x="28" y="187"/>
                  <a:pt x="28" y="187"/>
                </a:cubicBezTo>
                <a:cubicBezTo>
                  <a:pt x="27" y="191"/>
                  <a:pt x="27" y="195"/>
                  <a:pt x="26" y="199"/>
                </a:cubicBezTo>
                <a:cubicBezTo>
                  <a:pt x="1" y="201"/>
                  <a:pt x="1" y="201"/>
                  <a:pt x="1" y="201"/>
                </a:cubicBezTo>
                <a:cubicBezTo>
                  <a:pt x="0" y="207"/>
                  <a:pt x="0" y="212"/>
                  <a:pt x="1" y="218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7" y="224"/>
                  <a:pt x="27" y="228"/>
                  <a:pt x="28" y="232"/>
                </a:cubicBezTo>
                <a:cubicBezTo>
                  <a:pt x="2" y="239"/>
                  <a:pt x="2" y="239"/>
                  <a:pt x="2" y="239"/>
                </a:cubicBezTo>
                <a:cubicBezTo>
                  <a:pt x="3" y="244"/>
                  <a:pt x="4" y="249"/>
                  <a:pt x="5" y="255"/>
                </a:cubicBezTo>
                <a:cubicBezTo>
                  <a:pt x="31" y="252"/>
                  <a:pt x="31" y="252"/>
                  <a:pt x="31" y="252"/>
                </a:cubicBezTo>
                <a:cubicBezTo>
                  <a:pt x="32" y="256"/>
                  <a:pt x="33" y="260"/>
                  <a:pt x="34" y="264"/>
                </a:cubicBezTo>
                <a:cubicBezTo>
                  <a:pt x="11" y="275"/>
                  <a:pt x="11" y="275"/>
                  <a:pt x="11" y="275"/>
                </a:cubicBezTo>
                <a:cubicBezTo>
                  <a:pt x="13" y="280"/>
                  <a:pt x="15" y="286"/>
                  <a:pt x="17" y="291"/>
                </a:cubicBezTo>
                <a:cubicBezTo>
                  <a:pt x="42" y="284"/>
                  <a:pt x="42" y="284"/>
                  <a:pt x="42" y="284"/>
                </a:cubicBezTo>
                <a:cubicBezTo>
                  <a:pt x="43" y="287"/>
                  <a:pt x="45" y="291"/>
                  <a:pt x="47" y="295"/>
                </a:cubicBezTo>
                <a:cubicBezTo>
                  <a:pt x="26" y="310"/>
                  <a:pt x="26" y="310"/>
                  <a:pt x="26" y="310"/>
                </a:cubicBezTo>
                <a:cubicBezTo>
                  <a:pt x="29" y="315"/>
                  <a:pt x="31" y="319"/>
                  <a:pt x="34" y="324"/>
                </a:cubicBezTo>
                <a:cubicBezTo>
                  <a:pt x="58" y="313"/>
                  <a:pt x="58" y="313"/>
                  <a:pt x="58" y="313"/>
                </a:cubicBezTo>
                <a:cubicBezTo>
                  <a:pt x="60" y="316"/>
                  <a:pt x="62" y="319"/>
                  <a:pt x="65" y="322"/>
                </a:cubicBezTo>
                <a:cubicBezTo>
                  <a:pt x="47" y="341"/>
                  <a:pt x="47" y="341"/>
                  <a:pt x="47" y="341"/>
                </a:cubicBezTo>
                <a:cubicBezTo>
                  <a:pt x="50" y="345"/>
                  <a:pt x="54" y="349"/>
                  <a:pt x="58" y="353"/>
                </a:cubicBezTo>
                <a:cubicBezTo>
                  <a:pt x="79" y="338"/>
                  <a:pt x="79" y="338"/>
                  <a:pt x="79" y="338"/>
                </a:cubicBezTo>
                <a:cubicBezTo>
                  <a:pt x="81" y="341"/>
                  <a:pt x="84" y="344"/>
                  <a:pt x="87" y="347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7" y="372"/>
                  <a:pt x="81" y="375"/>
                  <a:pt x="86" y="378"/>
                </a:cubicBezTo>
                <a:cubicBezTo>
                  <a:pt x="104" y="360"/>
                  <a:pt x="104" y="360"/>
                  <a:pt x="104" y="360"/>
                </a:cubicBezTo>
                <a:cubicBezTo>
                  <a:pt x="107" y="362"/>
                  <a:pt x="110" y="364"/>
                  <a:pt x="114" y="366"/>
                </a:cubicBezTo>
                <a:cubicBezTo>
                  <a:pt x="104" y="390"/>
                  <a:pt x="104" y="390"/>
                  <a:pt x="104" y="390"/>
                </a:cubicBezTo>
                <a:cubicBezTo>
                  <a:pt x="108" y="393"/>
                  <a:pt x="113" y="395"/>
                  <a:pt x="118" y="398"/>
                </a:cubicBezTo>
                <a:cubicBezTo>
                  <a:pt x="132" y="376"/>
                  <a:pt x="132" y="376"/>
                  <a:pt x="132" y="376"/>
                </a:cubicBezTo>
                <a:cubicBezTo>
                  <a:pt x="136" y="378"/>
                  <a:pt x="140" y="379"/>
                  <a:pt x="143" y="381"/>
                </a:cubicBezTo>
                <a:cubicBezTo>
                  <a:pt x="138" y="406"/>
                  <a:pt x="138" y="406"/>
                  <a:pt x="138" y="406"/>
                </a:cubicBezTo>
                <a:cubicBezTo>
                  <a:pt x="143" y="408"/>
                  <a:pt x="148" y="410"/>
                  <a:pt x="153" y="411"/>
                </a:cubicBezTo>
                <a:cubicBezTo>
                  <a:pt x="163" y="387"/>
                  <a:pt x="163" y="387"/>
                  <a:pt x="163" y="387"/>
                </a:cubicBezTo>
                <a:cubicBezTo>
                  <a:pt x="167" y="388"/>
                  <a:pt x="171" y="389"/>
                  <a:pt x="175" y="390"/>
                </a:cubicBezTo>
                <a:cubicBezTo>
                  <a:pt x="174" y="416"/>
                  <a:pt x="174" y="416"/>
                  <a:pt x="174" y="416"/>
                </a:cubicBezTo>
                <a:cubicBezTo>
                  <a:pt x="179" y="417"/>
                  <a:pt x="185" y="418"/>
                  <a:pt x="190" y="418"/>
                </a:cubicBezTo>
                <a:cubicBezTo>
                  <a:pt x="196" y="393"/>
                  <a:pt x="196" y="393"/>
                  <a:pt x="196" y="393"/>
                </a:cubicBezTo>
                <a:cubicBezTo>
                  <a:pt x="200" y="393"/>
                  <a:pt x="204" y="394"/>
                  <a:pt x="208" y="394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217" y="419"/>
                  <a:pt x="222" y="419"/>
                  <a:pt x="228" y="419"/>
                </a:cubicBezTo>
                <a:cubicBezTo>
                  <a:pt x="229" y="393"/>
                  <a:pt x="229" y="393"/>
                  <a:pt x="229" y="393"/>
                </a:cubicBezTo>
                <a:cubicBezTo>
                  <a:pt x="233" y="392"/>
                  <a:pt x="237" y="392"/>
                  <a:pt x="241" y="391"/>
                </a:cubicBezTo>
                <a:cubicBezTo>
                  <a:pt x="249" y="416"/>
                  <a:pt x="249" y="416"/>
                  <a:pt x="249" y="416"/>
                </a:cubicBezTo>
                <a:cubicBezTo>
                  <a:pt x="254" y="415"/>
                  <a:pt x="260" y="413"/>
                  <a:pt x="265" y="412"/>
                </a:cubicBezTo>
                <a:cubicBezTo>
                  <a:pt x="261" y="386"/>
                  <a:pt x="261" y="386"/>
                  <a:pt x="261" y="386"/>
                </a:cubicBezTo>
                <a:cubicBezTo>
                  <a:pt x="265" y="385"/>
                  <a:pt x="269" y="384"/>
                  <a:pt x="273" y="382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8" y="404"/>
                  <a:pt x="291" y="403"/>
                  <a:pt x="294" y="402"/>
                </a:cubicBezTo>
                <a:cubicBezTo>
                  <a:pt x="296" y="401"/>
                  <a:pt x="298" y="400"/>
                  <a:pt x="300" y="399"/>
                </a:cubicBezTo>
                <a:cubicBezTo>
                  <a:pt x="292" y="374"/>
                  <a:pt x="292" y="374"/>
                  <a:pt x="292" y="374"/>
                </a:cubicBezTo>
                <a:cubicBezTo>
                  <a:pt x="296" y="372"/>
                  <a:pt x="299" y="371"/>
                  <a:pt x="303" y="368"/>
                </a:cubicBezTo>
                <a:cubicBezTo>
                  <a:pt x="319" y="389"/>
                  <a:pt x="319" y="389"/>
                  <a:pt x="319" y="389"/>
                </a:cubicBezTo>
                <a:cubicBezTo>
                  <a:pt x="324" y="386"/>
                  <a:pt x="328" y="383"/>
                  <a:pt x="333" y="380"/>
                </a:cubicBezTo>
                <a:cubicBezTo>
                  <a:pt x="320" y="357"/>
                  <a:pt x="320" y="357"/>
                  <a:pt x="320" y="357"/>
                </a:cubicBezTo>
                <a:cubicBezTo>
                  <a:pt x="324" y="355"/>
                  <a:pt x="327" y="352"/>
                  <a:pt x="330" y="349"/>
                </a:cubicBezTo>
                <a:cubicBezTo>
                  <a:pt x="349" y="366"/>
                  <a:pt x="349" y="366"/>
                  <a:pt x="349" y="366"/>
                </a:cubicBezTo>
                <a:cubicBezTo>
                  <a:pt x="354" y="363"/>
                  <a:pt x="357" y="359"/>
                  <a:pt x="361" y="355"/>
                </a:cubicBezTo>
                <a:cubicBezTo>
                  <a:pt x="345" y="335"/>
                  <a:pt x="345" y="335"/>
                  <a:pt x="345" y="335"/>
                </a:cubicBezTo>
                <a:cubicBezTo>
                  <a:pt x="348" y="332"/>
                  <a:pt x="350" y="329"/>
                  <a:pt x="353" y="326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9" y="335"/>
                  <a:pt x="382" y="330"/>
                  <a:pt x="385" y="326"/>
                </a:cubicBezTo>
                <a:cubicBezTo>
                  <a:pt x="365" y="309"/>
                  <a:pt x="365" y="309"/>
                  <a:pt x="365" y="309"/>
                </a:cubicBezTo>
                <a:cubicBezTo>
                  <a:pt x="367" y="305"/>
                  <a:pt x="369" y="302"/>
                  <a:pt x="371" y="298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398" y="303"/>
                  <a:pt x="401" y="298"/>
                  <a:pt x="403" y="293"/>
                </a:cubicBezTo>
                <a:cubicBezTo>
                  <a:pt x="380" y="279"/>
                  <a:pt x="380" y="279"/>
                  <a:pt x="380" y="279"/>
                </a:cubicBezTo>
                <a:cubicBezTo>
                  <a:pt x="382" y="276"/>
                  <a:pt x="383" y="272"/>
                  <a:pt x="385" y="268"/>
                </a:cubicBezTo>
                <a:cubicBezTo>
                  <a:pt x="410" y="273"/>
                  <a:pt x="410" y="273"/>
                  <a:pt x="410" y="273"/>
                </a:cubicBezTo>
                <a:cubicBezTo>
                  <a:pt x="412" y="267"/>
                  <a:pt x="413" y="262"/>
                  <a:pt x="415" y="257"/>
                </a:cubicBezTo>
                <a:cubicBezTo>
                  <a:pt x="390" y="248"/>
                  <a:pt x="390" y="248"/>
                  <a:pt x="390" y="248"/>
                </a:cubicBezTo>
                <a:cubicBezTo>
                  <a:pt x="391" y="244"/>
                  <a:pt x="392" y="240"/>
                  <a:pt x="392" y="236"/>
                </a:cubicBezTo>
                <a:cubicBezTo>
                  <a:pt x="418" y="236"/>
                  <a:pt x="418" y="236"/>
                  <a:pt x="418" y="236"/>
                </a:cubicBezTo>
                <a:cubicBezTo>
                  <a:pt x="419" y="230"/>
                  <a:pt x="419" y="225"/>
                  <a:pt x="420" y="220"/>
                </a:cubicBezTo>
                <a:cubicBezTo>
                  <a:pt x="394" y="215"/>
                  <a:pt x="394" y="215"/>
                  <a:pt x="394" y="215"/>
                </a:cubicBezTo>
                <a:cubicBezTo>
                  <a:pt x="394" y="211"/>
                  <a:pt x="394" y="207"/>
                  <a:pt x="394" y="203"/>
                </a:cubicBezTo>
                <a:close/>
                <a:moveTo>
                  <a:pt x="363" y="140"/>
                </a:moveTo>
                <a:cubicBezTo>
                  <a:pt x="238" y="195"/>
                  <a:pt x="238" y="195"/>
                  <a:pt x="238" y="195"/>
                </a:cubicBezTo>
                <a:cubicBezTo>
                  <a:pt x="237" y="191"/>
                  <a:pt x="234" y="188"/>
                  <a:pt x="231" y="185"/>
                </a:cubicBezTo>
                <a:cubicBezTo>
                  <a:pt x="312" y="76"/>
                  <a:pt x="312" y="76"/>
                  <a:pt x="312" y="76"/>
                </a:cubicBezTo>
                <a:cubicBezTo>
                  <a:pt x="333" y="92"/>
                  <a:pt x="351" y="114"/>
                  <a:pt x="363" y="140"/>
                </a:cubicBezTo>
                <a:close/>
                <a:moveTo>
                  <a:pt x="231" y="43"/>
                </a:moveTo>
                <a:cubicBezTo>
                  <a:pt x="259" y="47"/>
                  <a:pt x="285" y="57"/>
                  <a:pt x="308" y="7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4" y="181"/>
                  <a:pt x="220" y="179"/>
                  <a:pt x="216" y="178"/>
                </a:cubicBezTo>
                <a:lnTo>
                  <a:pt x="231" y="43"/>
                </a:lnTo>
                <a:close/>
                <a:moveTo>
                  <a:pt x="217" y="224"/>
                </a:moveTo>
                <a:cubicBezTo>
                  <a:pt x="209" y="228"/>
                  <a:pt x="199" y="224"/>
                  <a:pt x="196" y="216"/>
                </a:cubicBezTo>
                <a:cubicBezTo>
                  <a:pt x="192" y="208"/>
                  <a:pt x="196" y="199"/>
                  <a:pt x="204" y="195"/>
                </a:cubicBezTo>
                <a:cubicBezTo>
                  <a:pt x="212" y="192"/>
                  <a:pt x="221" y="195"/>
                  <a:pt x="225" y="203"/>
                </a:cubicBezTo>
                <a:cubicBezTo>
                  <a:pt x="228" y="211"/>
                  <a:pt x="225" y="221"/>
                  <a:pt x="217" y="224"/>
                </a:cubicBezTo>
                <a:close/>
                <a:moveTo>
                  <a:pt x="227" y="43"/>
                </a:moveTo>
                <a:cubicBezTo>
                  <a:pt x="211" y="178"/>
                  <a:pt x="211" y="178"/>
                  <a:pt x="211" y="178"/>
                </a:cubicBezTo>
                <a:cubicBezTo>
                  <a:pt x="208" y="178"/>
                  <a:pt x="204" y="178"/>
                  <a:pt x="200" y="180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72" y="44"/>
                  <a:pt x="200" y="40"/>
                  <a:pt x="227" y="43"/>
                </a:cubicBezTo>
                <a:close/>
                <a:moveTo>
                  <a:pt x="141" y="57"/>
                </a:moveTo>
                <a:cubicBezTo>
                  <a:pt x="195" y="181"/>
                  <a:pt x="195" y="181"/>
                  <a:pt x="195" y="181"/>
                </a:cubicBezTo>
                <a:cubicBezTo>
                  <a:pt x="192" y="183"/>
                  <a:pt x="189" y="186"/>
                  <a:pt x="186" y="189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93" y="87"/>
                  <a:pt x="114" y="69"/>
                  <a:pt x="141" y="57"/>
                </a:cubicBezTo>
                <a:close/>
                <a:moveTo>
                  <a:pt x="74" y="112"/>
                </a:moveTo>
                <a:cubicBezTo>
                  <a:pt x="183" y="193"/>
                  <a:pt x="183" y="193"/>
                  <a:pt x="183" y="193"/>
                </a:cubicBezTo>
                <a:cubicBezTo>
                  <a:pt x="181" y="196"/>
                  <a:pt x="180" y="200"/>
                  <a:pt x="179" y="204"/>
                </a:cubicBezTo>
                <a:cubicBezTo>
                  <a:pt x="44" y="189"/>
                  <a:pt x="44" y="189"/>
                  <a:pt x="44" y="189"/>
                </a:cubicBezTo>
                <a:cubicBezTo>
                  <a:pt x="47" y="161"/>
                  <a:pt x="58" y="135"/>
                  <a:pt x="74" y="112"/>
                </a:cubicBezTo>
                <a:close/>
                <a:moveTo>
                  <a:pt x="43" y="193"/>
                </a:moveTo>
                <a:cubicBezTo>
                  <a:pt x="178" y="208"/>
                  <a:pt x="178" y="208"/>
                  <a:pt x="178" y="208"/>
                </a:cubicBezTo>
                <a:cubicBezTo>
                  <a:pt x="178" y="212"/>
                  <a:pt x="179" y="216"/>
                  <a:pt x="180" y="220"/>
                </a:cubicBezTo>
                <a:cubicBezTo>
                  <a:pt x="56" y="275"/>
                  <a:pt x="56" y="275"/>
                  <a:pt x="56" y="275"/>
                </a:cubicBezTo>
                <a:cubicBezTo>
                  <a:pt x="44" y="248"/>
                  <a:pt x="41" y="220"/>
                  <a:pt x="43" y="193"/>
                </a:cubicBezTo>
                <a:close/>
                <a:moveTo>
                  <a:pt x="57" y="279"/>
                </a:moveTo>
                <a:cubicBezTo>
                  <a:pt x="182" y="225"/>
                  <a:pt x="182" y="225"/>
                  <a:pt x="182" y="225"/>
                </a:cubicBezTo>
                <a:cubicBezTo>
                  <a:pt x="184" y="228"/>
                  <a:pt x="187" y="231"/>
                  <a:pt x="190" y="234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87" y="327"/>
                  <a:pt x="69" y="305"/>
                  <a:pt x="57" y="279"/>
                </a:cubicBezTo>
                <a:close/>
                <a:moveTo>
                  <a:pt x="189" y="376"/>
                </a:moveTo>
                <a:cubicBezTo>
                  <a:pt x="162" y="373"/>
                  <a:pt x="135" y="362"/>
                  <a:pt x="113" y="346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7" y="239"/>
                  <a:pt x="200" y="240"/>
                  <a:pt x="204" y="241"/>
                </a:cubicBezTo>
                <a:lnTo>
                  <a:pt x="189" y="376"/>
                </a:lnTo>
                <a:close/>
                <a:moveTo>
                  <a:pt x="194" y="377"/>
                </a:moveTo>
                <a:cubicBezTo>
                  <a:pt x="209" y="242"/>
                  <a:pt x="209" y="242"/>
                  <a:pt x="209" y="242"/>
                </a:cubicBezTo>
                <a:cubicBezTo>
                  <a:pt x="213" y="242"/>
                  <a:pt x="217" y="241"/>
                  <a:pt x="221" y="240"/>
                </a:cubicBezTo>
                <a:cubicBezTo>
                  <a:pt x="275" y="364"/>
                  <a:pt x="275" y="364"/>
                  <a:pt x="275" y="364"/>
                </a:cubicBezTo>
                <a:cubicBezTo>
                  <a:pt x="249" y="376"/>
                  <a:pt x="221" y="379"/>
                  <a:pt x="194" y="377"/>
                </a:cubicBezTo>
                <a:close/>
                <a:moveTo>
                  <a:pt x="280" y="362"/>
                </a:moveTo>
                <a:cubicBezTo>
                  <a:pt x="225" y="238"/>
                  <a:pt x="225" y="238"/>
                  <a:pt x="225" y="238"/>
                </a:cubicBezTo>
                <a:cubicBezTo>
                  <a:pt x="229" y="236"/>
                  <a:pt x="232" y="233"/>
                  <a:pt x="235" y="230"/>
                </a:cubicBezTo>
                <a:cubicBezTo>
                  <a:pt x="344" y="311"/>
                  <a:pt x="344" y="311"/>
                  <a:pt x="344" y="311"/>
                </a:cubicBezTo>
                <a:cubicBezTo>
                  <a:pt x="328" y="333"/>
                  <a:pt x="306" y="350"/>
                  <a:pt x="280" y="362"/>
                </a:cubicBezTo>
                <a:close/>
                <a:moveTo>
                  <a:pt x="347" y="307"/>
                </a:moveTo>
                <a:cubicBezTo>
                  <a:pt x="237" y="227"/>
                  <a:pt x="237" y="227"/>
                  <a:pt x="237" y="227"/>
                </a:cubicBezTo>
                <a:cubicBezTo>
                  <a:pt x="239" y="223"/>
                  <a:pt x="241" y="219"/>
                  <a:pt x="242" y="215"/>
                </a:cubicBezTo>
                <a:cubicBezTo>
                  <a:pt x="377" y="230"/>
                  <a:pt x="377" y="230"/>
                  <a:pt x="377" y="230"/>
                </a:cubicBezTo>
                <a:cubicBezTo>
                  <a:pt x="373" y="258"/>
                  <a:pt x="363" y="285"/>
                  <a:pt x="347" y="307"/>
                </a:cubicBezTo>
                <a:close/>
                <a:moveTo>
                  <a:pt x="377" y="226"/>
                </a:moveTo>
                <a:cubicBezTo>
                  <a:pt x="242" y="211"/>
                  <a:pt x="242" y="211"/>
                  <a:pt x="242" y="211"/>
                </a:cubicBezTo>
                <a:cubicBezTo>
                  <a:pt x="242" y="207"/>
                  <a:pt x="242" y="203"/>
                  <a:pt x="240" y="199"/>
                </a:cubicBezTo>
                <a:cubicBezTo>
                  <a:pt x="365" y="144"/>
                  <a:pt x="365" y="144"/>
                  <a:pt x="365" y="144"/>
                </a:cubicBezTo>
                <a:cubicBezTo>
                  <a:pt x="376" y="171"/>
                  <a:pt x="380" y="199"/>
                  <a:pt x="377" y="2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矩形 9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2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-127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2400">
              <a:sym typeface="+mn-ea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4"/>
            </p:custDataLst>
          </p:nvPr>
        </p:nvGrpSpPr>
        <p:grpSpPr>
          <a:xfrm>
            <a:off x="561340" y="396240"/>
            <a:ext cx="11080115" cy="5683885"/>
            <a:chOff x="796" y="624"/>
            <a:chExt cx="17449" cy="8951"/>
          </a:xfrm>
        </p:grpSpPr>
        <p:sp>
          <p:nvSpPr>
            <p:cNvPr id="23" name="Freeform 11"/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7230" y="857"/>
              <a:ext cx="419" cy="419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11"/>
            <p:cNvSpPr>
              <a:spLocks noEditPoint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6178" y="1342"/>
              <a:ext cx="1140" cy="1138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11"/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 rot="4140000">
              <a:off x="17501" y="1256"/>
              <a:ext cx="745" cy="743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1"/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 rot="13920000">
              <a:off x="16477" y="624"/>
              <a:ext cx="543" cy="542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1"/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393" y="2108"/>
              <a:ext cx="344" cy="344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796" y="8880"/>
              <a:ext cx="696" cy="695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5" hasCustomPrompt="1"/>
          </p:nvPr>
        </p:nvSpPr>
        <p:spPr>
          <a:xfrm>
            <a:off x="4876797" y="0"/>
            <a:ext cx="7315204" cy="6857999"/>
          </a:xfrm>
          <a:custGeom>
            <a:avLst/>
            <a:gdLst>
              <a:gd name="connsiteX0" fmla="*/ 5486403 w 5486403"/>
              <a:gd name="connsiteY0" fmla="*/ 138748 h 4440238"/>
              <a:gd name="connsiteX1" fmla="*/ 5486403 w 5486403"/>
              <a:gd name="connsiteY1" fmla="*/ 4440238 h 4440238"/>
              <a:gd name="connsiteX2" fmla="*/ 2636523 w 5486403"/>
              <a:gd name="connsiteY2" fmla="*/ 4440238 h 4440238"/>
              <a:gd name="connsiteX3" fmla="*/ 2949397 w 5486403"/>
              <a:gd name="connsiteY3" fmla="*/ 0 h 4440238"/>
              <a:gd name="connsiteX4" fmla="*/ 3798278 w 5486403"/>
              <a:gd name="connsiteY4" fmla="*/ 0 h 4440238"/>
              <a:gd name="connsiteX5" fmla="*/ 4275960 w 5486403"/>
              <a:gd name="connsiteY5" fmla="*/ 0 h 4440238"/>
              <a:gd name="connsiteX6" fmla="*/ 4360986 w 5486403"/>
              <a:gd name="connsiteY6" fmla="*/ 0 h 4440238"/>
              <a:gd name="connsiteX7" fmla="*/ 5486402 w 5486403"/>
              <a:gd name="connsiteY7" fmla="*/ 0 h 4440238"/>
              <a:gd name="connsiteX8" fmla="*/ 5486402 w 5486403"/>
              <a:gd name="connsiteY8" fmla="*/ 80990 h 4440238"/>
              <a:gd name="connsiteX9" fmla="*/ 2590802 w 5486403"/>
              <a:gd name="connsiteY9" fmla="*/ 4440238 h 4440238"/>
              <a:gd name="connsiteX10" fmla="*/ 562708 w 5486403"/>
              <a:gd name="connsiteY10" fmla="*/ 4440238 h 4440238"/>
              <a:gd name="connsiteX11" fmla="*/ 70339 w 5486403"/>
              <a:gd name="connsiteY11" fmla="*/ 4440238 h 4440238"/>
              <a:gd name="connsiteX12" fmla="*/ 0 w 5486403"/>
              <a:gd name="connsiteY12" fmla="*/ 4440238 h 444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3" h="4440238">
                <a:moveTo>
                  <a:pt x="5486403" y="138748"/>
                </a:moveTo>
                <a:lnTo>
                  <a:pt x="5486403" y="4440238"/>
                </a:lnTo>
                <a:lnTo>
                  <a:pt x="2636523" y="4440238"/>
                </a:lnTo>
                <a:close/>
                <a:moveTo>
                  <a:pt x="2949397" y="0"/>
                </a:moveTo>
                <a:lnTo>
                  <a:pt x="3798278" y="0"/>
                </a:lnTo>
                <a:lnTo>
                  <a:pt x="4275960" y="0"/>
                </a:lnTo>
                <a:lnTo>
                  <a:pt x="4360986" y="0"/>
                </a:lnTo>
                <a:lnTo>
                  <a:pt x="5486402" y="0"/>
                </a:lnTo>
                <a:lnTo>
                  <a:pt x="5486402" y="80990"/>
                </a:lnTo>
                <a:lnTo>
                  <a:pt x="2590802" y="4440238"/>
                </a:lnTo>
                <a:lnTo>
                  <a:pt x="562708" y="4440238"/>
                </a:lnTo>
                <a:lnTo>
                  <a:pt x="70339" y="4440238"/>
                </a:lnTo>
                <a:lnTo>
                  <a:pt x="0" y="444023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392" y="1737361"/>
            <a:ext cx="6184392" cy="1873186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88392" y="4168966"/>
            <a:ext cx="8610600" cy="13265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>
            <p:custDataLst>
              <p:tags r:id="rId3"/>
            </p:custDataLst>
          </p:nvPr>
        </p:nvSpPr>
        <p:spPr>
          <a:xfrm>
            <a:off x="2521421" y="731519"/>
            <a:ext cx="1440000" cy="144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dirty="0">
                <a:solidFill>
                  <a:schemeClr val="accent3"/>
                </a:solidFill>
                <a:effectLst>
                  <a:outerShdw blurRad="38100" dist="38100" dir="2700000" algn="tl">
                    <a:schemeClr val="accent3">
                      <a:lumMod val="50000"/>
                      <a:alpha val="43000"/>
                    </a:schemeClr>
                  </a:outerShdw>
                </a:effectLst>
              </a:rPr>
              <a:t>A</a:t>
            </a:r>
            <a:endParaRPr lang="zh-CN" altLang="en-US" sz="8800" b="1" dirty="0">
              <a:solidFill>
                <a:schemeClr val="accent3"/>
              </a:solidFill>
              <a:effectLst>
                <a:outerShdw blurRad="38100" dist="38100" dir="2700000" algn="tl">
                  <a:schemeClr val="accent3">
                    <a:lumMod val="50000"/>
                    <a:alpha val="43000"/>
                  </a:schemeClr>
                </a:outerShdw>
              </a:effectLs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72898" y="2904490"/>
            <a:ext cx="6337046" cy="1380363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72898" y="4439092"/>
            <a:ext cx="6337046" cy="10439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2450465" y="2171700"/>
            <a:ext cx="1582420" cy="1109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0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r>
              <a:rPr lang="en-US" altLang="zh-CN" sz="6600">
                <a:solidFill>
                  <a:schemeClr val="accent1"/>
                </a:solidFill>
              </a:rPr>
              <a:t>01</a:t>
            </a:r>
            <a:endParaRPr lang="en-US" altLang="zh-CN" sz="6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6" Type="http://schemas.openxmlformats.org/officeDocument/2006/relationships/theme" Target="../theme/theme2.xml"/><Relationship Id="rId25" Type="http://schemas.openxmlformats.org/officeDocument/2006/relationships/tags" Target="../tags/tag134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slideLayout" Target="../slideLayouts/slideLayout6.xml"/><Relationship Id="rId19" Type="http://schemas.openxmlformats.org/officeDocument/2006/relationships/image" Target="../media/image2.jpeg"/><Relationship Id="rId18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2"/>
            <a:r>
              <a:rPr lang="zh-CN" altLang="en-US" dirty="0"/>
              <a:t>第二级</a:t>
            </a:r>
            <a:endParaRPr lang="zh-CN" altLang="en-US" dirty="0"/>
          </a:p>
          <a:p>
            <a:pPr lvl="3"/>
            <a:r>
              <a:rPr lang="zh-CN" altLang="en-US" dirty="0"/>
              <a:t>第三级</a:t>
            </a:r>
            <a:endParaRPr lang="zh-CN" altLang="en-US" dirty="0"/>
          </a:p>
          <a:p>
            <a:pPr lvl="4"/>
            <a:r>
              <a:rPr lang="zh-CN" altLang="en-US" dirty="0"/>
              <a:t>第四级</a:t>
            </a:r>
            <a:endParaRPr lang="zh-CN" altLang="en-US" dirty="0"/>
          </a:p>
          <a:p>
            <a:pPr lvl="5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ln>
            <a:noFill/>
          </a:ln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tags" Target="../tags/tag190.xml"/><Relationship Id="rId7" Type="http://schemas.openxmlformats.org/officeDocument/2006/relationships/image" Target="../media/image48.png"/><Relationship Id="rId6" Type="http://schemas.openxmlformats.org/officeDocument/2006/relationships/tags" Target="../tags/tag189.xml"/><Relationship Id="rId54" Type="http://schemas.openxmlformats.org/officeDocument/2006/relationships/slideLayout" Target="../slideLayouts/slideLayout2.xml"/><Relationship Id="rId53" Type="http://schemas.openxmlformats.org/officeDocument/2006/relationships/image" Target="../media/image60.png"/><Relationship Id="rId52" Type="http://schemas.openxmlformats.org/officeDocument/2006/relationships/tags" Target="../tags/tag223.xml"/><Relationship Id="rId51" Type="http://schemas.openxmlformats.org/officeDocument/2006/relationships/tags" Target="../tags/tag222.xml"/><Relationship Id="rId50" Type="http://schemas.openxmlformats.org/officeDocument/2006/relationships/tags" Target="../tags/tag221.xml"/><Relationship Id="rId5" Type="http://schemas.openxmlformats.org/officeDocument/2006/relationships/image" Target="../media/image47.png"/><Relationship Id="rId49" Type="http://schemas.openxmlformats.org/officeDocument/2006/relationships/image" Target="../media/image59.png"/><Relationship Id="rId48" Type="http://schemas.openxmlformats.org/officeDocument/2006/relationships/tags" Target="../tags/tag220.xml"/><Relationship Id="rId47" Type="http://schemas.openxmlformats.org/officeDocument/2006/relationships/tags" Target="../tags/tag219.xml"/><Relationship Id="rId46" Type="http://schemas.openxmlformats.org/officeDocument/2006/relationships/tags" Target="../tags/tag218.xml"/><Relationship Id="rId45" Type="http://schemas.openxmlformats.org/officeDocument/2006/relationships/image" Target="../media/image58.png"/><Relationship Id="rId44" Type="http://schemas.openxmlformats.org/officeDocument/2006/relationships/tags" Target="../tags/tag217.xml"/><Relationship Id="rId43" Type="http://schemas.openxmlformats.org/officeDocument/2006/relationships/tags" Target="../tags/tag216.xml"/><Relationship Id="rId42" Type="http://schemas.openxmlformats.org/officeDocument/2006/relationships/tags" Target="../tags/tag215.xml"/><Relationship Id="rId41" Type="http://schemas.openxmlformats.org/officeDocument/2006/relationships/image" Target="../media/image57.png"/><Relationship Id="rId40" Type="http://schemas.openxmlformats.org/officeDocument/2006/relationships/tags" Target="../tags/tag214.xml"/><Relationship Id="rId4" Type="http://schemas.openxmlformats.org/officeDocument/2006/relationships/tags" Target="../tags/tag188.xml"/><Relationship Id="rId39" Type="http://schemas.openxmlformats.org/officeDocument/2006/relationships/tags" Target="../tags/tag213.xml"/><Relationship Id="rId38" Type="http://schemas.openxmlformats.org/officeDocument/2006/relationships/tags" Target="../tags/tag212.xml"/><Relationship Id="rId37" Type="http://schemas.openxmlformats.org/officeDocument/2006/relationships/tags" Target="../tags/tag211.xml"/><Relationship Id="rId36" Type="http://schemas.openxmlformats.org/officeDocument/2006/relationships/tags" Target="../tags/tag210.xml"/><Relationship Id="rId35" Type="http://schemas.openxmlformats.org/officeDocument/2006/relationships/tags" Target="../tags/tag209.xml"/><Relationship Id="rId34" Type="http://schemas.openxmlformats.org/officeDocument/2006/relationships/tags" Target="../tags/tag208.xml"/><Relationship Id="rId33" Type="http://schemas.openxmlformats.org/officeDocument/2006/relationships/image" Target="../media/image56.png"/><Relationship Id="rId32" Type="http://schemas.openxmlformats.org/officeDocument/2006/relationships/tags" Target="../tags/tag207.xml"/><Relationship Id="rId31" Type="http://schemas.openxmlformats.org/officeDocument/2006/relationships/image" Target="../media/image55.png"/><Relationship Id="rId30" Type="http://schemas.openxmlformats.org/officeDocument/2006/relationships/tags" Target="../tags/tag206.xml"/><Relationship Id="rId3" Type="http://schemas.openxmlformats.org/officeDocument/2006/relationships/image" Target="../media/image46.png"/><Relationship Id="rId29" Type="http://schemas.openxmlformats.org/officeDocument/2006/relationships/tags" Target="../tags/tag205.xml"/><Relationship Id="rId28" Type="http://schemas.openxmlformats.org/officeDocument/2006/relationships/tags" Target="../tags/tag204.xml"/><Relationship Id="rId27" Type="http://schemas.openxmlformats.org/officeDocument/2006/relationships/tags" Target="../tags/tag203.xml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image" Target="../media/image54.png"/><Relationship Id="rId23" Type="http://schemas.openxmlformats.org/officeDocument/2006/relationships/tags" Target="../tags/tag200.xml"/><Relationship Id="rId22" Type="http://schemas.openxmlformats.org/officeDocument/2006/relationships/image" Target="../media/image53.png"/><Relationship Id="rId21" Type="http://schemas.openxmlformats.org/officeDocument/2006/relationships/tags" Target="../tags/tag199.xml"/><Relationship Id="rId20" Type="http://schemas.openxmlformats.org/officeDocument/2006/relationships/image" Target="../media/image52.png"/><Relationship Id="rId2" Type="http://schemas.openxmlformats.org/officeDocument/2006/relationships/tags" Target="../tags/tag187.xml"/><Relationship Id="rId19" Type="http://schemas.openxmlformats.org/officeDocument/2006/relationships/tags" Target="../tags/tag198.xml"/><Relationship Id="rId18" Type="http://schemas.openxmlformats.org/officeDocument/2006/relationships/image" Target="../media/image51.png"/><Relationship Id="rId17" Type="http://schemas.openxmlformats.org/officeDocument/2006/relationships/tags" Target="../tags/tag197.xml"/><Relationship Id="rId16" Type="http://schemas.openxmlformats.org/officeDocument/2006/relationships/tags" Target="../tags/tag196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image" Target="../media/image50.png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6" Type="http://schemas.openxmlformats.org/officeDocument/2006/relationships/slideLayout" Target="../slideLayouts/slideLayout2.xml"/><Relationship Id="rId55" Type="http://schemas.openxmlformats.org/officeDocument/2006/relationships/tags" Target="../tags/tag272.xml"/><Relationship Id="rId54" Type="http://schemas.openxmlformats.org/officeDocument/2006/relationships/tags" Target="../tags/tag271.xml"/><Relationship Id="rId53" Type="http://schemas.openxmlformats.org/officeDocument/2006/relationships/tags" Target="../tags/tag270.xml"/><Relationship Id="rId52" Type="http://schemas.openxmlformats.org/officeDocument/2006/relationships/tags" Target="../tags/tag269.xml"/><Relationship Id="rId51" Type="http://schemas.openxmlformats.org/officeDocument/2006/relationships/tags" Target="../tags/tag268.xml"/><Relationship Id="rId50" Type="http://schemas.openxmlformats.org/officeDocument/2006/relationships/tags" Target="../tags/tag267.xml"/><Relationship Id="rId5" Type="http://schemas.openxmlformats.org/officeDocument/2006/relationships/tags" Target="../tags/tag228.xml"/><Relationship Id="rId49" Type="http://schemas.openxmlformats.org/officeDocument/2006/relationships/tags" Target="../tags/tag266.xml"/><Relationship Id="rId48" Type="http://schemas.openxmlformats.org/officeDocument/2006/relationships/tags" Target="../tags/tag265.xml"/><Relationship Id="rId47" Type="http://schemas.openxmlformats.org/officeDocument/2006/relationships/tags" Target="../tags/tag264.xml"/><Relationship Id="rId46" Type="http://schemas.openxmlformats.org/officeDocument/2006/relationships/tags" Target="../tags/tag263.xml"/><Relationship Id="rId45" Type="http://schemas.openxmlformats.org/officeDocument/2006/relationships/tags" Target="../tags/tag262.xml"/><Relationship Id="rId44" Type="http://schemas.openxmlformats.org/officeDocument/2006/relationships/tags" Target="../tags/tag261.xml"/><Relationship Id="rId43" Type="http://schemas.openxmlformats.org/officeDocument/2006/relationships/tags" Target="../tags/tag260.xml"/><Relationship Id="rId42" Type="http://schemas.openxmlformats.org/officeDocument/2006/relationships/tags" Target="../tags/tag259.xml"/><Relationship Id="rId41" Type="http://schemas.openxmlformats.org/officeDocument/2006/relationships/tags" Target="../tags/tag258.xml"/><Relationship Id="rId40" Type="http://schemas.openxmlformats.org/officeDocument/2006/relationships/tags" Target="../tags/tag257.xml"/><Relationship Id="rId4" Type="http://schemas.openxmlformats.org/officeDocument/2006/relationships/tags" Target="../tags/tag227.xml"/><Relationship Id="rId39" Type="http://schemas.openxmlformats.org/officeDocument/2006/relationships/tags" Target="../tags/tag256.xml"/><Relationship Id="rId38" Type="http://schemas.openxmlformats.org/officeDocument/2006/relationships/tags" Target="../tags/tag255.xml"/><Relationship Id="rId37" Type="http://schemas.openxmlformats.org/officeDocument/2006/relationships/tags" Target="../tags/tag254.xml"/><Relationship Id="rId36" Type="http://schemas.openxmlformats.org/officeDocument/2006/relationships/tags" Target="../tags/tag253.xml"/><Relationship Id="rId35" Type="http://schemas.openxmlformats.org/officeDocument/2006/relationships/tags" Target="../tags/tag252.xml"/><Relationship Id="rId34" Type="http://schemas.openxmlformats.org/officeDocument/2006/relationships/tags" Target="../tags/tag251.xml"/><Relationship Id="rId33" Type="http://schemas.openxmlformats.org/officeDocument/2006/relationships/tags" Target="../tags/tag250.xml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6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image" Target="../media/image66.svg"/><Relationship Id="rId25" Type="http://schemas.openxmlformats.org/officeDocument/2006/relationships/image" Target="../media/image65.png"/><Relationship Id="rId24" Type="http://schemas.openxmlformats.org/officeDocument/2006/relationships/tags" Target="../tags/tag243.xml"/><Relationship Id="rId23" Type="http://schemas.openxmlformats.org/officeDocument/2006/relationships/image" Target="../media/image64.svg"/><Relationship Id="rId22" Type="http://schemas.openxmlformats.org/officeDocument/2006/relationships/image" Target="../media/image63.png"/><Relationship Id="rId21" Type="http://schemas.openxmlformats.org/officeDocument/2006/relationships/tags" Target="../tags/tag242.xml"/><Relationship Id="rId20" Type="http://schemas.openxmlformats.org/officeDocument/2006/relationships/image" Target="../media/image62.svg"/><Relationship Id="rId2" Type="http://schemas.openxmlformats.org/officeDocument/2006/relationships/tags" Target="../tags/tag225.xml"/><Relationship Id="rId19" Type="http://schemas.openxmlformats.org/officeDocument/2006/relationships/image" Target="../media/image61.png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tags" Target="../tags/tag27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hemeOverride" Target="../theme/themeOverride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image" Target="../media/image68.png"/><Relationship Id="rId1" Type="http://schemas.openxmlformats.org/officeDocument/2006/relationships/tags" Target="../tags/tag27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tags" Target="../tags/tag298.xml"/><Relationship Id="rId7" Type="http://schemas.openxmlformats.org/officeDocument/2006/relationships/image" Target="../media/image73.png"/><Relationship Id="rId6" Type="http://schemas.openxmlformats.org/officeDocument/2006/relationships/tags" Target="../tags/tag297.xml"/><Relationship Id="rId5" Type="http://schemas.openxmlformats.org/officeDocument/2006/relationships/image" Target="../media/image72.png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9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image" Target="../media/image76.png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image" Target="../media/image75.png"/><Relationship Id="rId3" Type="http://schemas.openxmlformats.org/officeDocument/2006/relationships/tags" Target="../tags/tag301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81.png"/><Relationship Id="rId20" Type="http://schemas.openxmlformats.org/officeDocument/2006/relationships/tags" Target="../tags/tag312.xml"/><Relationship Id="rId2" Type="http://schemas.openxmlformats.org/officeDocument/2006/relationships/tags" Target="../tags/tag300.xml"/><Relationship Id="rId19" Type="http://schemas.openxmlformats.org/officeDocument/2006/relationships/image" Target="../media/image80.png"/><Relationship Id="rId18" Type="http://schemas.openxmlformats.org/officeDocument/2006/relationships/tags" Target="../tags/tag311.xml"/><Relationship Id="rId17" Type="http://schemas.openxmlformats.org/officeDocument/2006/relationships/image" Target="../media/image79.jpeg"/><Relationship Id="rId16" Type="http://schemas.openxmlformats.org/officeDocument/2006/relationships/tags" Target="../tags/tag310.xml"/><Relationship Id="rId15" Type="http://schemas.openxmlformats.org/officeDocument/2006/relationships/tags" Target="../tags/tag309.xml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image" Target="../media/image78.png"/><Relationship Id="rId11" Type="http://schemas.openxmlformats.org/officeDocument/2006/relationships/tags" Target="../tags/tag306.xml"/><Relationship Id="rId10" Type="http://schemas.openxmlformats.org/officeDocument/2006/relationships/image" Target="../media/image77.png"/><Relationship Id="rId1" Type="http://schemas.openxmlformats.org/officeDocument/2006/relationships/tags" Target="../tags/tag29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17.xml"/><Relationship Id="rId6" Type="http://schemas.openxmlformats.org/officeDocument/2006/relationships/image" Target="../media/image83.png"/><Relationship Id="rId5" Type="http://schemas.openxmlformats.org/officeDocument/2006/relationships/tags" Target="../tags/tag316.xml"/><Relationship Id="rId4" Type="http://schemas.openxmlformats.org/officeDocument/2006/relationships/image" Target="../media/image82.png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6" Type="http://schemas.openxmlformats.org/officeDocument/2006/relationships/tags" Target="../tags/tag325.xml"/><Relationship Id="rId5" Type="http://schemas.openxmlformats.org/officeDocument/2006/relationships/image" Target="../media/image84.jpeg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6.png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tags" Target="../tags/tag332.xml"/><Relationship Id="rId4" Type="http://schemas.openxmlformats.org/officeDocument/2006/relationships/image" Target="../media/image87.png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image" Target="../media/image90.png"/><Relationship Id="rId7" Type="http://schemas.openxmlformats.org/officeDocument/2006/relationships/tags" Target="../tags/tag338.xml"/><Relationship Id="rId6" Type="http://schemas.openxmlformats.org/officeDocument/2006/relationships/image" Target="../media/image89.png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5" Type="http://schemas.openxmlformats.org/officeDocument/2006/relationships/slideLayout" Target="../slideLayouts/slideLayout2.xml"/><Relationship Id="rId34" Type="http://schemas.openxmlformats.org/officeDocument/2006/relationships/image" Target="../media/image103.png"/><Relationship Id="rId33" Type="http://schemas.openxmlformats.org/officeDocument/2006/relationships/tags" Target="../tags/tag351.xml"/><Relationship Id="rId32" Type="http://schemas.openxmlformats.org/officeDocument/2006/relationships/image" Target="../media/image102.jpeg"/><Relationship Id="rId31" Type="http://schemas.openxmlformats.org/officeDocument/2006/relationships/tags" Target="../tags/tag350.xml"/><Relationship Id="rId30" Type="http://schemas.openxmlformats.org/officeDocument/2006/relationships/image" Target="../media/image101.png"/><Relationship Id="rId3" Type="http://schemas.openxmlformats.org/officeDocument/2006/relationships/tags" Target="../tags/tag335.xml"/><Relationship Id="rId29" Type="http://schemas.openxmlformats.org/officeDocument/2006/relationships/tags" Target="../tags/tag349.xml"/><Relationship Id="rId28" Type="http://schemas.openxmlformats.org/officeDocument/2006/relationships/image" Target="../media/image100.jpeg"/><Relationship Id="rId27" Type="http://schemas.openxmlformats.org/officeDocument/2006/relationships/tags" Target="../tags/tag348.xml"/><Relationship Id="rId26" Type="http://schemas.openxmlformats.org/officeDocument/2006/relationships/image" Target="../media/image99.png"/><Relationship Id="rId25" Type="http://schemas.openxmlformats.org/officeDocument/2006/relationships/tags" Target="../tags/tag347.xml"/><Relationship Id="rId24" Type="http://schemas.openxmlformats.org/officeDocument/2006/relationships/image" Target="../media/image98.png"/><Relationship Id="rId23" Type="http://schemas.openxmlformats.org/officeDocument/2006/relationships/tags" Target="../tags/tag346.xml"/><Relationship Id="rId22" Type="http://schemas.openxmlformats.org/officeDocument/2006/relationships/image" Target="../media/image97.png"/><Relationship Id="rId21" Type="http://schemas.openxmlformats.org/officeDocument/2006/relationships/tags" Target="../tags/tag345.xml"/><Relationship Id="rId20" Type="http://schemas.openxmlformats.org/officeDocument/2006/relationships/image" Target="../media/image96.png"/><Relationship Id="rId2" Type="http://schemas.openxmlformats.org/officeDocument/2006/relationships/tags" Target="../tags/tag334.xml"/><Relationship Id="rId19" Type="http://schemas.openxmlformats.org/officeDocument/2006/relationships/tags" Target="../tags/tag344.xml"/><Relationship Id="rId18" Type="http://schemas.openxmlformats.org/officeDocument/2006/relationships/image" Target="../media/image95.png"/><Relationship Id="rId17" Type="http://schemas.openxmlformats.org/officeDocument/2006/relationships/tags" Target="../tags/tag343.xml"/><Relationship Id="rId16" Type="http://schemas.openxmlformats.org/officeDocument/2006/relationships/image" Target="../media/image94.png"/><Relationship Id="rId15" Type="http://schemas.openxmlformats.org/officeDocument/2006/relationships/tags" Target="../tags/tag342.xml"/><Relationship Id="rId14" Type="http://schemas.openxmlformats.org/officeDocument/2006/relationships/image" Target="../media/image93.png"/><Relationship Id="rId13" Type="http://schemas.openxmlformats.org/officeDocument/2006/relationships/tags" Target="../tags/tag341.xml"/><Relationship Id="rId12" Type="http://schemas.openxmlformats.org/officeDocument/2006/relationships/image" Target="../media/image92.png"/><Relationship Id="rId11" Type="http://schemas.openxmlformats.org/officeDocument/2006/relationships/tags" Target="../tags/tag340.xml"/><Relationship Id="rId10" Type="http://schemas.openxmlformats.org/officeDocument/2006/relationships/image" Target="../media/image91.png"/><Relationship Id="rId1" Type="http://schemas.openxmlformats.org/officeDocument/2006/relationships/tags" Target="../tags/tag33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60.xml"/><Relationship Id="rId8" Type="http://schemas.openxmlformats.org/officeDocument/2006/relationships/tags" Target="../tags/tag359.xml"/><Relationship Id="rId70" Type="http://schemas.openxmlformats.org/officeDocument/2006/relationships/slideLayout" Target="../slideLayouts/slideLayout2.xml"/><Relationship Id="rId7" Type="http://schemas.openxmlformats.org/officeDocument/2006/relationships/tags" Target="../tags/tag358.xml"/><Relationship Id="rId69" Type="http://schemas.openxmlformats.org/officeDocument/2006/relationships/image" Target="../media/image123.png"/><Relationship Id="rId68" Type="http://schemas.openxmlformats.org/officeDocument/2006/relationships/tags" Target="../tags/tag400.xml"/><Relationship Id="rId67" Type="http://schemas.openxmlformats.org/officeDocument/2006/relationships/image" Target="../media/image122.png"/><Relationship Id="rId66" Type="http://schemas.openxmlformats.org/officeDocument/2006/relationships/tags" Target="../tags/tag399.xml"/><Relationship Id="rId65" Type="http://schemas.openxmlformats.org/officeDocument/2006/relationships/image" Target="../media/image121.png"/><Relationship Id="rId64" Type="http://schemas.openxmlformats.org/officeDocument/2006/relationships/tags" Target="../tags/tag398.xml"/><Relationship Id="rId63" Type="http://schemas.openxmlformats.org/officeDocument/2006/relationships/image" Target="../media/image120.png"/><Relationship Id="rId62" Type="http://schemas.openxmlformats.org/officeDocument/2006/relationships/tags" Target="../tags/tag397.xml"/><Relationship Id="rId61" Type="http://schemas.openxmlformats.org/officeDocument/2006/relationships/image" Target="../media/image119.png"/><Relationship Id="rId60" Type="http://schemas.openxmlformats.org/officeDocument/2006/relationships/tags" Target="../tags/tag396.xml"/><Relationship Id="rId6" Type="http://schemas.openxmlformats.org/officeDocument/2006/relationships/tags" Target="../tags/tag357.xml"/><Relationship Id="rId59" Type="http://schemas.openxmlformats.org/officeDocument/2006/relationships/image" Target="../media/image118.png"/><Relationship Id="rId58" Type="http://schemas.openxmlformats.org/officeDocument/2006/relationships/tags" Target="../tags/tag395.xml"/><Relationship Id="rId57" Type="http://schemas.openxmlformats.org/officeDocument/2006/relationships/image" Target="../media/image117.png"/><Relationship Id="rId56" Type="http://schemas.openxmlformats.org/officeDocument/2006/relationships/tags" Target="../tags/tag394.xml"/><Relationship Id="rId55" Type="http://schemas.openxmlformats.org/officeDocument/2006/relationships/image" Target="../media/image116.png"/><Relationship Id="rId54" Type="http://schemas.openxmlformats.org/officeDocument/2006/relationships/tags" Target="../tags/tag393.xml"/><Relationship Id="rId53" Type="http://schemas.openxmlformats.org/officeDocument/2006/relationships/image" Target="../media/image115.png"/><Relationship Id="rId52" Type="http://schemas.openxmlformats.org/officeDocument/2006/relationships/tags" Target="../tags/tag392.xml"/><Relationship Id="rId51" Type="http://schemas.openxmlformats.org/officeDocument/2006/relationships/image" Target="../media/image114.png"/><Relationship Id="rId50" Type="http://schemas.openxmlformats.org/officeDocument/2006/relationships/tags" Target="../tags/tag391.xml"/><Relationship Id="rId5" Type="http://schemas.openxmlformats.org/officeDocument/2006/relationships/tags" Target="../tags/tag356.xml"/><Relationship Id="rId49" Type="http://schemas.openxmlformats.org/officeDocument/2006/relationships/image" Target="../media/image113.png"/><Relationship Id="rId48" Type="http://schemas.openxmlformats.org/officeDocument/2006/relationships/tags" Target="../tags/tag390.xml"/><Relationship Id="rId47" Type="http://schemas.openxmlformats.org/officeDocument/2006/relationships/image" Target="../media/image112.png"/><Relationship Id="rId46" Type="http://schemas.openxmlformats.org/officeDocument/2006/relationships/tags" Target="../tags/tag389.xml"/><Relationship Id="rId45" Type="http://schemas.openxmlformats.org/officeDocument/2006/relationships/image" Target="../media/image111.png"/><Relationship Id="rId44" Type="http://schemas.openxmlformats.org/officeDocument/2006/relationships/tags" Target="../tags/tag388.xml"/><Relationship Id="rId43" Type="http://schemas.openxmlformats.org/officeDocument/2006/relationships/image" Target="../media/image110.png"/><Relationship Id="rId42" Type="http://schemas.openxmlformats.org/officeDocument/2006/relationships/tags" Target="../tags/tag387.xml"/><Relationship Id="rId41" Type="http://schemas.openxmlformats.org/officeDocument/2006/relationships/image" Target="../media/image109.png"/><Relationship Id="rId40" Type="http://schemas.openxmlformats.org/officeDocument/2006/relationships/tags" Target="../tags/tag386.xml"/><Relationship Id="rId4" Type="http://schemas.openxmlformats.org/officeDocument/2006/relationships/tags" Target="../tags/tag355.xml"/><Relationship Id="rId39" Type="http://schemas.openxmlformats.org/officeDocument/2006/relationships/image" Target="../media/image108.png"/><Relationship Id="rId38" Type="http://schemas.openxmlformats.org/officeDocument/2006/relationships/tags" Target="../tags/tag385.xml"/><Relationship Id="rId37" Type="http://schemas.openxmlformats.org/officeDocument/2006/relationships/image" Target="../media/image107.png"/><Relationship Id="rId36" Type="http://schemas.openxmlformats.org/officeDocument/2006/relationships/tags" Target="../tags/tag384.xml"/><Relationship Id="rId35" Type="http://schemas.openxmlformats.org/officeDocument/2006/relationships/image" Target="../media/image106.png"/><Relationship Id="rId34" Type="http://schemas.openxmlformats.org/officeDocument/2006/relationships/tags" Target="../tags/tag383.xml"/><Relationship Id="rId33" Type="http://schemas.openxmlformats.org/officeDocument/2006/relationships/image" Target="../media/image105.png"/><Relationship Id="rId32" Type="http://schemas.openxmlformats.org/officeDocument/2006/relationships/tags" Target="../tags/tag382.xml"/><Relationship Id="rId31" Type="http://schemas.openxmlformats.org/officeDocument/2006/relationships/image" Target="../media/image104.png"/><Relationship Id="rId30" Type="http://schemas.openxmlformats.org/officeDocument/2006/relationships/tags" Target="../tags/tag381.xml"/><Relationship Id="rId3" Type="http://schemas.openxmlformats.org/officeDocument/2006/relationships/tags" Target="../tags/tag354.xml"/><Relationship Id="rId29" Type="http://schemas.openxmlformats.org/officeDocument/2006/relationships/tags" Target="../tags/tag380.xml"/><Relationship Id="rId28" Type="http://schemas.openxmlformats.org/officeDocument/2006/relationships/tags" Target="../tags/tag379.xml"/><Relationship Id="rId27" Type="http://schemas.openxmlformats.org/officeDocument/2006/relationships/tags" Target="../tags/tag378.xml"/><Relationship Id="rId26" Type="http://schemas.openxmlformats.org/officeDocument/2006/relationships/tags" Target="../tags/tag377.xml"/><Relationship Id="rId25" Type="http://schemas.openxmlformats.org/officeDocument/2006/relationships/tags" Target="../tags/tag376.xml"/><Relationship Id="rId24" Type="http://schemas.openxmlformats.org/officeDocument/2006/relationships/tags" Target="../tags/tag375.xml"/><Relationship Id="rId23" Type="http://schemas.openxmlformats.org/officeDocument/2006/relationships/tags" Target="../tags/tag374.xml"/><Relationship Id="rId22" Type="http://schemas.openxmlformats.org/officeDocument/2006/relationships/tags" Target="../tags/tag373.xml"/><Relationship Id="rId21" Type="http://schemas.openxmlformats.org/officeDocument/2006/relationships/tags" Target="../tags/tag372.xml"/><Relationship Id="rId20" Type="http://schemas.openxmlformats.org/officeDocument/2006/relationships/tags" Target="../tags/tag371.xml"/><Relationship Id="rId2" Type="http://schemas.openxmlformats.org/officeDocument/2006/relationships/tags" Target="../tags/tag353.xml"/><Relationship Id="rId19" Type="http://schemas.openxmlformats.org/officeDocument/2006/relationships/tags" Target="../tags/tag370.xml"/><Relationship Id="rId18" Type="http://schemas.openxmlformats.org/officeDocument/2006/relationships/tags" Target="../tags/tag369.xml"/><Relationship Id="rId17" Type="http://schemas.openxmlformats.org/officeDocument/2006/relationships/tags" Target="../tags/tag368.xml"/><Relationship Id="rId16" Type="http://schemas.openxmlformats.org/officeDocument/2006/relationships/tags" Target="../tags/tag367.xml"/><Relationship Id="rId15" Type="http://schemas.openxmlformats.org/officeDocument/2006/relationships/tags" Target="../tags/tag366.xml"/><Relationship Id="rId14" Type="http://schemas.openxmlformats.org/officeDocument/2006/relationships/tags" Target="../tags/tag365.xml"/><Relationship Id="rId13" Type="http://schemas.openxmlformats.org/officeDocument/2006/relationships/tags" Target="../tags/tag364.xml"/><Relationship Id="rId12" Type="http://schemas.openxmlformats.org/officeDocument/2006/relationships/tags" Target="../tags/tag363.xml"/><Relationship Id="rId11" Type="http://schemas.openxmlformats.org/officeDocument/2006/relationships/tags" Target="../tags/tag362.xml"/><Relationship Id="rId10" Type="http://schemas.openxmlformats.org/officeDocument/2006/relationships/tags" Target="../tags/tag361.xml"/><Relationship Id="rId1" Type="http://schemas.openxmlformats.org/officeDocument/2006/relationships/tags" Target="../tags/tag3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image" Target="../media/image14.jpeg"/><Relationship Id="rId7" Type="http://schemas.openxmlformats.org/officeDocument/2006/relationships/tags" Target="../tags/tag152.xml"/><Relationship Id="rId6" Type="http://schemas.openxmlformats.org/officeDocument/2006/relationships/image" Target="../media/image13.jpeg"/><Relationship Id="rId5" Type="http://schemas.openxmlformats.org/officeDocument/2006/relationships/tags" Target="../tags/tag151.xml"/><Relationship Id="rId4" Type="http://schemas.openxmlformats.org/officeDocument/2006/relationships/image" Target="../media/image12.jpeg"/><Relationship Id="rId3" Type="http://schemas.openxmlformats.org/officeDocument/2006/relationships/tags" Target="../tags/tag150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22.jpeg"/><Relationship Id="rId23" Type="http://schemas.openxmlformats.org/officeDocument/2006/relationships/tags" Target="../tags/tag160.xml"/><Relationship Id="rId22" Type="http://schemas.openxmlformats.org/officeDocument/2006/relationships/image" Target="../media/image21.jpeg"/><Relationship Id="rId21" Type="http://schemas.openxmlformats.org/officeDocument/2006/relationships/tags" Target="../tags/tag159.xml"/><Relationship Id="rId20" Type="http://schemas.openxmlformats.org/officeDocument/2006/relationships/image" Target="../media/image20.jpeg"/><Relationship Id="rId2" Type="http://schemas.openxmlformats.org/officeDocument/2006/relationships/image" Target="../media/image11.jpeg"/><Relationship Id="rId19" Type="http://schemas.openxmlformats.org/officeDocument/2006/relationships/tags" Target="../tags/tag158.xml"/><Relationship Id="rId18" Type="http://schemas.openxmlformats.org/officeDocument/2006/relationships/image" Target="../media/image19.jpeg"/><Relationship Id="rId17" Type="http://schemas.openxmlformats.org/officeDocument/2006/relationships/tags" Target="../tags/tag157.xml"/><Relationship Id="rId16" Type="http://schemas.openxmlformats.org/officeDocument/2006/relationships/image" Target="../media/image18.jpeg"/><Relationship Id="rId15" Type="http://schemas.openxmlformats.org/officeDocument/2006/relationships/tags" Target="../tags/tag156.xml"/><Relationship Id="rId14" Type="http://schemas.openxmlformats.org/officeDocument/2006/relationships/image" Target="../media/image17.jpeg"/><Relationship Id="rId13" Type="http://schemas.openxmlformats.org/officeDocument/2006/relationships/tags" Target="../tags/tag155.xml"/><Relationship Id="rId12" Type="http://schemas.openxmlformats.org/officeDocument/2006/relationships/image" Target="../media/image16.jpeg"/><Relationship Id="rId11" Type="http://schemas.openxmlformats.org/officeDocument/2006/relationships/tags" Target="../tags/tag154.xml"/><Relationship Id="rId10" Type="http://schemas.openxmlformats.org/officeDocument/2006/relationships/image" Target="../media/image15.jpeg"/><Relationship Id="rId1" Type="http://schemas.openxmlformats.org/officeDocument/2006/relationships/tags" Target="../tags/tag14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image" Target="../media/image26.jpeg"/><Relationship Id="rId7" Type="http://schemas.openxmlformats.org/officeDocument/2006/relationships/tags" Target="../tags/tag164.xml"/><Relationship Id="rId6" Type="http://schemas.openxmlformats.org/officeDocument/2006/relationships/image" Target="../media/image25.jpeg"/><Relationship Id="rId5" Type="http://schemas.openxmlformats.org/officeDocument/2006/relationships/tags" Target="../tags/tag163.xml"/><Relationship Id="rId4" Type="http://schemas.openxmlformats.org/officeDocument/2006/relationships/image" Target="../media/image24.jpeg"/><Relationship Id="rId3" Type="http://schemas.openxmlformats.org/officeDocument/2006/relationships/tags" Target="../tags/tag162.xml"/><Relationship Id="rId23" Type="http://schemas.openxmlformats.org/officeDocument/2006/relationships/vmlDrawing" Target="../drawings/vmlDrawing1.v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71.xml"/><Relationship Id="rId20" Type="http://schemas.openxmlformats.org/officeDocument/2006/relationships/tags" Target="../tags/tag170.xml"/><Relationship Id="rId2" Type="http://schemas.openxmlformats.org/officeDocument/2006/relationships/image" Target="../media/image23.jpeg"/><Relationship Id="rId19" Type="http://schemas.openxmlformats.org/officeDocument/2006/relationships/image" Target="../media/image31.emf"/><Relationship Id="rId18" Type="http://schemas.openxmlformats.org/officeDocument/2006/relationships/oleObject" Target="../embeddings/oleObject1.bin"/><Relationship Id="rId17" Type="http://schemas.openxmlformats.org/officeDocument/2006/relationships/tags" Target="../tags/tag169.xml"/><Relationship Id="rId16" Type="http://schemas.openxmlformats.org/officeDocument/2006/relationships/image" Target="../media/image30.jpeg"/><Relationship Id="rId15" Type="http://schemas.openxmlformats.org/officeDocument/2006/relationships/tags" Target="../tags/tag168.xml"/><Relationship Id="rId14" Type="http://schemas.openxmlformats.org/officeDocument/2006/relationships/image" Target="../media/image29.jpeg"/><Relationship Id="rId13" Type="http://schemas.openxmlformats.org/officeDocument/2006/relationships/tags" Target="../tags/tag167.xml"/><Relationship Id="rId12" Type="http://schemas.openxmlformats.org/officeDocument/2006/relationships/image" Target="../media/image28.jpeg"/><Relationship Id="rId11" Type="http://schemas.openxmlformats.org/officeDocument/2006/relationships/tags" Target="../tags/tag166.xml"/><Relationship Id="rId10" Type="http://schemas.openxmlformats.org/officeDocument/2006/relationships/image" Target="../media/image27.jpeg"/><Relationship Id="rId1" Type="http://schemas.openxmlformats.org/officeDocument/2006/relationships/tags" Target="../tags/tag16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image" Target="../media/image36.png"/><Relationship Id="rId7" Type="http://schemas.openxmlformats.org/officeDocument/2006/relationships/tags" Target="../tags/tag174.xml"/><Relationship Id="rId6" Type="http://schemas.openxmlformats.org/officeDocument/2006/relationships/image" Target="../media/image35.png"/><Relationship Id="rId5" Type="http://schemas.openxmlformats.org/officeDocument/2006/relationships/tags" Target="../tags/tag173.xml"/><Relationship Id="rId4" Type="http://schemas.openxmlformats.org/officeDocument/2006/relationships/image" Target="../media/image34.jpeg"/><Relationship Id="rId3" Type="http://schemas.openxmlformats.org/officeDocument/2006/relationships/tags" Target="../tags/tag172.xml"/><Relationship Id="rId2" Type="http://schemas.openxmlformats.org/officeDocument/2006/relationships/image" Target="../media/image33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41.jpeg"/><Relationship Id="rId17" Type="http://schemas.openxmlformats.org/officeDocument/2006/relationships/tags" Target="../tags/tag179.xml"/><Relationship Id="rId16" Type="http://schemas.openxmlformats.org/officeDocument/2006/relationships/image" Target="../media/image40.jpeg"/><Relationship Id="rId15" Type="http://schemas.openxmlformats.org/officeDocument/2006/relationships/tags" Target="../tags/tag178.xml"/><Relationship Id="rId14" Type="http://schemas.openxmlformats.org/officeDocument/2006/relationships/image" Target="../media/image39.jpeg"/><Relationship Id="rId13" Type="http://schemas.openxmlformats.org/officeDocument/2006/relationships/tags" Target="../tags/tag177.xml"/><Relationship Id="rId12" Type="http://schemas.openxmlformats.org/officeDocument/2006/relationships/image" Target="../media/image38.jpeg"/><Relationship Id="rId11" Type="http://schemas.openxmlformats.org/officeDocument/2006/relationships/tags" Target="../tags/tag176.xml"/><Relationship Id="rId10" Type="http://schemas.openxmlformats.org/officeDocument/2006/relationships/image" Target="../media/image37.jpe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6" Type="http://schemas.openxmlformats.org/officeDocument/2006/relationships/tags" Target="../tags/tag18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tags" Target="../tags/tag181.xml"/><Relationship Id="rId2" Type="http://schemas.openxmlformats.org/officeDocument/2006/relationships/image" Target="../media/image42.png"/><Relationship Id="rId1" Type="http://schemas.openxmlformats.org/officeDocument/2006/relationships/tags" Target="../tags/tag18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8"/>
          <p:cNvSpPr/>
          <p:nvPr/>
        </p:nvSpPr>
        <p:spPr bwMode="auto">
          <a:xfrm>
            <a:off x="4662791" y="0"/>
            <a:ext cx="5333955" cy="6857999"/>
          </a:xfrm>
          <a:custGeom>
            <a:avLst/>
            <a:gdLst>
              <a:gd name="connsiteX0" fmla="*/ 2949397 w 4000466"/>
              <a:gd name="connsiteY0" fmla="*/ 0 h 4440238"/>
              <a:gd name="connsiteX1" fmla="*/ 3076719 w 4000466"/>
              <a:gd name="connsiteY1" fmla="*/ 0 h 4440238"/>
              <a:gd name="connsiteX2" fmla="*/ 3798278 w 4000466"/>
              <a:gd name="connsiteY2" fmla="*/ 0 h 4440238"/>
              <a:gd name="connsiteX3" fmla="*/ 3925600 w 4000466"/>
              <a:gd name="connsiteY3" fmla="*/ 0 h 4440238"/>
              <a:gd name="connsiteX4" fmla="*/ 4000466 w 4000466"/>
              <a:gd name="connsiteY4" fmla="*/ 0 h 4440238"/>
              <a:gd name="connsiteX5" fmla="*/ 1051069 w 4000466"/>
              <a:gd name="connsiteY5" fmla="*/ 4440238 h 4440238"/>
              <a:gd name="connsiteX6" fmla="*/ 690030 w 4000466"/>
              <a:gd name="connsiteY6" fmla="*/ 4440238 h 4440238"/>
              <a:gd name="connsiteX7" fmla="*/ 562708 w 4000466"/>
              <a:gd name="connsiteY7" fmla="*/ 4440238 h 4440238"/>
              <a:gd name="connsiteX8" fmla="*/ 197660 w 4000466"/>
              <a:gd name="connsiteY8" fmla="*/ 4440238 h 4440238"/>
              <a:gd name="connsiteX9" fmla="*/ 127322 w 4000466"/>
              <a:gd name="connsiteY9" fmla="*/ 4440238 h 4440238"/>
              <a:gd name="connsiteX10" fmla="*/ 70338 w 4000466"/>
              <a:gd name="connsiteY10" fmla="*/ 4440238 h 4440238"/>
              <a:gd name="connsiteX11" fmla="*/ 0 w 4000466"/>
              <a:gd name="connsiteY11" fmla="*/ 4440238 h 4440238"/>
              <a:gd name="connsiteX12" fmla="*/ 2949397 w 4000466"/>
              <a:gd name="connsiteY12" fmla="*/ 0 h 444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00466" h="4440238">
                <a:moveTo>
                  <a:pt x="2949397" y="0"/>
                </a:moveTo>
                <a:lnTo>
                  <a:pt x="3076719" y="0"/>
                </a:lnTo>
                <a:lnTo>
                  <a:pt x="3798278" y="0"/>
                </a:lnTo>
                <a:lnTo>
                  <a:pt x="3925600" y="0"/>
                </a:lnTo>
                <a:lnTo>
                  <a:pt x="4000466" y="0"/>
                </a:lnTo>
                <a:lnTo>
                  <a:pt x="1051069" y="4440238"/>
                </a:lnTo>
                <a:lnTo>
                  <a:pt x="690030" y="4440238"/>
                </a:lnTo>
                <a:lnTo>
                  <a:pt x="562708" y="4440238"/>
                </a:lnTo>
                <a:lnTo>
                  <a:pt x="197660" y="4440238"/>
                </a:lnTo>
                <a:lnTo>
                  <a:pt x="127322" y="4440238"/>
                </a:lnTo>
                <a:lnTo>
                  <a:pt x="70338" y="4440238"/>
                </a:lnTo>
                <a:lnTo>
                  <a:pt x="0" y="4440238"/>
                </a:lnTo>
                <a:lnTo>
                  <a:pt x="2949397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algn="ctr"/>
            <a:endParaRPr lang="en-US" sz="24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sp>
        <p:nvSpPr>
          <p:cNvPr id="6" name="文本框 25"/>
          <p:cNvSpPr txBox="1"/>
          <p:nvPr/>
        </p:nvSpPr>
        <p:spPr>
          <a:xfrm>
            <a:off x="499110" y="2989580"/>
            <a:ext cx="8130540" cy="6616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lvl="0">
              <a:spcBef>
                <a:spcPct val="0"/>
              </a:spcBef>
              <a:buNone/>
              <a:defRPr sz="4000" b="1" baseline="0">
                <a:effectLst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300" dirty="0">
                <a:sym typeface="+mn-lt"/>
              </a:rPr>
              <a:t>产教融合信息服务</a:t>
            </a:r>
            <a:r>
              <a:rPr lang="zh-CN" altLang="en-US" sz="4300" dirty="0">
                <a:sym typeface="+mn-lt"/>
              </a:rPr>
              <a:t>平台</a:t>
            </a:r>
            <a:endParaRPr lang="zh-CN" altLang="en-US" sz="4300" dirty="0"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97130" y="3896318"/>
            <a:ext cx="4918767" cy="0"/>
          </a:xfrm>
          <a:prstGeom prst="line">
            <a:avLst/>
          </a:prstGeom>
          <a:ln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6"/>
          <p:cNvSpPr/>
          <p:nvPr/>
        </p:nvSpPr>
        <p:spPr>
          <a:xfrm>
            <a:off x="498992" y="3978607"/>
            <a:ext cx="5179136" cy="506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600"/>
              </a:spcAft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汇报人：张慧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9575" y="1617345"/>
            <a:ext cx="5888355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500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rPr>
              <a:t>搜牛科技</a:t>
            </a:r>
            <a:endParaRPr lang="zh-CN" altLang="en-US" sz="7500" b="1" dirty="0">
              <a:solidFill>
                <a:schemeClr val="accent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等腰三角形 18"/>
          <p:cNvSpPr/>
          <p:nvPr/>
        </p:nvSpPr>
        <p:spPr>
          <a:xfrm rot="10800000">
            <a:off x="0" y="0"/>
            <a:ext cx="793623" cy="1387436"/>
          </a:xfrm>
          <a:prstGeom prst="triangle">
            <a:avLst>
              <a:gd name="adj" fmla="val 100000"/>
            </a:avLst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19125" y="379095"/>
            <a:ext cx="6189345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介绍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19125" y="1063625"/>
            <a:ext cx="1079754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搜牛科技作为专业的产教融合运营服务商，以</a:t>
            </a:r>
            <a:r>
              <a:rPr lang="zh-CN" altLang="en-US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产教融合信息服务平台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为链接</a:t>
            </a:r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学校、企业的桥梁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，通过</a:t>
            </a:r>
            <a:r>
              <a:rPr lang="zh-CN" altLang="en-US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线上线下一体化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的运营服务，纵向实现学校与企业、专业建设与人才需求、学生技能与企业岗位的三个对接，横向实现教育链、人才链、产业链、创新链的四链融合。</a:t>
            </a:r>
            <a:r>
              <a:rPr lang="zh-CN" altLang="en-US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CN" altLang="en-US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21715" y="2364105"/>
            <a:ext cx="9806940" cy="4140835"/>
            <a:chOff x="367" y="773"/>
            <a:chExt cx="18418" cy="10045"/>
          </a:xfrm>
        </p:grpSpPr>
        <p:pic>
          <p:nvPicPr>
            <p:cNvPr id="14" name="图片 13" descr="upload_post_object_v2_02385707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122" y="1458"/>
              <a:ext cx="1951" cy="1713"/>
            </a:xfrm>
            <a:prstGeom prst="rect">
              <a:avLst/>
            </a:prstGeom>
          </p:spPr>
        </p:pic>
        <p:pic>
          <p:nvPicPr>
            <p:cNvPr id="15" name="图片 14" descr="upload_post_object_v2_6459262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426" y="1464"/>
              <a:ext cx="1913" cy="1659"/>
            </a:xfrm>
            <a:prstGeom prst="rect">
              <a:avLst/>
            </a:prstGeom>
          </p:spPr>
        </p:pic>
        <p:pic>
          <p:nvPicPr>
            <p:cNvPr id="16" name="图片 15" descr="upload_post_object_v2_00989740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504" y="1405"/>
              <a:ext cx="1951" cy="1670"/>
            </a:xfrm>
            <a:prstGeom prst="rect">
              <a:avLst/>
            </a:prstGeom>
          </p:spPr>
        </p:pic>
        <p:pic>
          <p:nvPicPr>
            <p:cNvPr id="18" name="图片 17" descr="upload_post_object_v2_00742203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9669" y="1418"/>
              <a:ext cx="1864" cy="1705"/>
            </a:xfrm>
            <a:prstGeom prst="rect">
              <a:avLst/>
            </a:prstGeom>
          </p:spPr>
        </p:pic>
        <p:sp>
          <p:nvSpPr>
            <p:cNvPr id="19" name="椭圆 18"/>
            <p:cNvSpPr/>
            <p:nvPr userDrawn="1">
              <p:custDataLst>
                <p:tags r:id="rId10"/>
              </p:custDataLst>
            </p:nvPr>
          </p:nvSpPr>
          <p:spPr>
            <a:xfrm>
              <a:off x="3122" y="3075"/>
              <a:ext cx="7971" cy="686"/>
            </a:xfrm>
            <a:prstGeom prst="ellipse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</a:rPr>
                <a:t>产教融合基地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0" name="上下箭头 19"/>
            <p:cNvSpPr/>
            <p:nvPr userDrawn="1">
              <p:custDataLst>
                <p:tags r:id="rId11"/>
              </p:custDataLst>
            </p:nvPr>
          </p:nvSpPr>
          <p:spPr>
            <a:xfrm>
              <a:off x="6358" y="3761"/>
              <a:ext cx="1500" cy="1800"/>
            </a:xfrm>
            <a:prstGeom prst="upDownArrow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pic>
          <p:nvPicPr>
            <p:cNvPr id="21" name="图片 20" descr="upload_post_object_v2_55832163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711" y="4168"/>
              <a:ext cx="793" cy="986"/>
            </a:xfrm>
            <a:prstGeom prst="rect">
              <a:avLst/>
            </a:prstGeom>
          </p:spPr>
        </p:pic>
        <p:sp>
          <p:nvSpPr>
            <p:cNvPr id="22" name="同心圆 21"/>
            <p:cNvSpPr/>
            <p:nvPr userDrawn="1">
              <p:custDataLst>
                <p:tags r:id="rId14"/>
              </p:custDataLst>
            </p:nvPr>
          </p:nvSpPr>
          <p:spPr>
            <a:xfrm>
              <a:off x="2775" y="5443"/>
              <a:ext cx="9084" cy="1275"/>
            </a:xfrm>
            <a:prstGeom prst="donut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>
                  <a:solidFill>
                    <a:srgbClr val="000000"/>
                  </a:solidFill>
                </a:rPr>
                <a:t>搜牛科技产教融合信息服务平台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上下箭头 22"/>
            <p:cNvSpPr/>
            <p:nvPr userDrawn="1">
              <p:custDataLst>
                <p:tags r:id="rId15"/>
              </p:custDataLst>
            </p:nvPr>
          </p:nvSpPr>
          <p:spPr>
            <a:xfrm>
              <a:off x="6342" y="6654"/>
              <a:ext cx="1500" cy="1730"/>
            </a:xfrm>
            <a:prstGeom prst="upDownArrow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pic>
          <p:nvPicPr>
            <p:cNvPr id="24" name="图片 23" descr="upload_post_object_v2_55832163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711" y="7026"/>
              <a:ext cx="793" cy="986"/>
            </a:xfrm>
            <a:prstGeom prst="rect">
              <a:avLst/>
            </a:prstGeom>
          </p:spPr>
        </p:pic>
        <p:pic>
          <p:nvPicPr>
            <p:cNvPr id="26" name="图片 25" descr="upload_post_object_v2_00070924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2775" y="8111"/>
              <a:ext cx="1950" cy="1693"/>
            </a:xfrm>
            <a:prstGeom prst="rect">
              <a:avLst/>
            </a:prstGeom>
          </p:spPr>
        </p:pic>
        <p:pic>
          <p:nvPicPr>
            <p:cNvPr id="29" name="图片 28" descr="upload_post_object_v2_27830627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4725" y="8012"/>
              <a:ext cx="1993" cy="1800"/>
            </a:xfrm>
            <a:prstGeom prst="rect">
              <a:avLst/>
            </a:prstGeom>
          </p:spPr>
        </p:pic>
        <p:pic>
          <p:nvPicPr>
            <p:cNvPr id="32" name="图片 31" descr="upload_post_object_v2_30078553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7290" y="8154"/>
              <a:ext cx="1993" cy="1650"/>
            </a:xfrm>
            <a:prstGeom prst="rect">
              <a:avLst/>
            </a:prstGeom>
          </p:spPr>
        </p:pic>
        <p:pic>
          <p:nvPicPr>
            <p:cNvPr id="33" name="图片 32" descr="upload_post_object_v2_72551347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9283" y="7918"/>
              <a:ext cx="1950" cy="1886"/>
            </a:xfrm>
            <a:prstGeom prst="rect">
              <a:avLst/>
            </a:prstGeom>
          </p:spPr>
        </p:pic>
        <p:sp>
          <p:nvSpPr>
            <p:cNvPr id="34" name="椭圆 33"/>
            <p:cNvSpPr/>
            <p:nvPr userDrawn="1">
              <p:custDataLst>
                <p:tags r:id="rId25"/>
              </p:custDataLst>
            </p:nvPr>
          </p:nvSpPr>
          <p:spPr>
            <a:xfrm flipH="1">
              <a:off x="4011" y="4034"/>
              <a:ext cx="1784" cy="1393"/>
            </a:xfrm>
            <a:prstGeom prst="ellipse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</a:rPr>
                <a:t>专业建设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5" name="椭圆 34"/>
            <p:cNvSpPr/>
            <p:nvPr userDrawn="1">
              <p:custDataLst>
                <p:tags r:id="rId26"/>
              </p:custDataLst>
            </p:nvPr>
          </p:nvSpPr>
          <p:spPr>
            <a:xfrm flipH="1">
              <a:off x="8882" y="4117"/>
              <a:ext cx="1666" cy="1310"/>
            </a:xfrm>
            <a:prstGeom prst="ellipse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</a:rPr>
                <a:t>学生技能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6" name="椭圆 35"/>
            <p:cNvSpPr/>
            <p:nvPr userDrawn="1">
              <p:custDataLst>
                <p:tags r:id="rId27"/>
              </p:custDataLst>
            </p:nvPr>
          </p:nvSpPr>
          <p:spPr>
            <a:xfrm flipH="1">
              <a:off x="4011" y="6748"/>
              <a:ext cx="1732" cy="1393"/>
            </a:xfrm>
            <a:prstGeom prst="ellipse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</a:rPr>
                <a:t>人才需求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7" name="椭圆 36"/>
            <p:cNvSpPr/>
            <p:nvPr userDrawn="1">
              <p:custDataLst>
                <p:tags r:id="rId28"/>
              </p:custDataLst>
            </p:nvPr>
          </p:nvSpPr>
          <p:spPr>
            <a:xfrm flipH="1">
              <a:off x="8860" y="6718"/>
              <a:ext cx="1762" cy="1392"/>
            </a:xfrm>
            <a:prstGeom prst="ellipse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</a:rPr>
                <a:t>企业岗位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38" name="椭圆 37"/>
            <p:cNvSpPr/>
            <p:nvPr userDrawn="1">
              <p:custDataLst>
                <p:tags r:id="rId29"/>
              </p:custDataLst>
            </p:nvPr>
          </p:nvSpPr>
          <p:spPr>
            <a:xfrm>
              <a:off x="367" y="9847"/>
              <a:ext cx="12561" cy="954"/>
            </a:xfrm>
            <a:prstGeom prst="ellipse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</a:rPr>
                <a:t>国家和区域主导产业、支柱产业和战略性新兴产业</a:t>
              </a:r>
              <a:endParaRPr lang="zh-CN" altLang="en-US" sz="1600">
                <a:solidFill>
                  <a:srgbClr val="FFFFFF"/>
                </a:solidFill>
              </a:endParaRPr>
            </a:p>
          </p:txBody>
        </p:sp>
        <p:pic>
          <p:nvPicPr>
            <p:cNvPr id="40" name="图片 39" descr="upload_post_object_v2_27491852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971" y="3879"/>
              <a:ext cx="1650" cy="1307"/>
            </a:xfrm>
            <a:prstGeom prst="rect">
              <a:avLst/>
            </a:prstGeom>
          </p:spPr>
        </p:pic>
        <p:pic>
          <p:nvPicPr>
            <p:cNvPr id="41" name="图片 40" descr="upload_post_object_v2_68138943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918" y="6991"/>
              <a:ext cx="1757" cy="1479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 userDrawn="1">
              <p:custDataLst>
                <p:tags r:id="rId34"/>
              </p:custDataLst>
            </p:nvPr>
          </p:nvSpPr>
          <p:spPr>
            <a:xfrm>
              <a:off x="1059" y="5186"/>
              <a:ext cx="1393" cy="580"/>
            </a:xfrm>
            <a:prstGeom prst="rect">
              <a:avLst/>
            </a:prstGeom>
          </p:spPr>
          <p:txBody>
            <a:bodyPr wrap="none" rtlCol="0">
              <a:noAutofit/>
            </a:bodyPr>
            <a:p>
              <a:r>
                <a:rPr lang="zh-CN" altLang="en-US"/>
                <a:t> 学校</a:t>
              </a:r>
              <a:endParaRPr lang="zh-CN" altLang="en-US"/>
            </a:p>
          </p:txBody>
        </p:sp>
        <p:sp>
          <p:nvSpPr>
            <p:cNvPr id="43" name="文本框 42"/>
            <p:cNvSpPr txBox="1"/>
            <p:nvPr userDrawn="1">
              <p:custDataLst>
                <p:tags r:id="rId35"/>
              </p:custDataLst>
            </p:nvPr>
          </p:nvSpPr>
          <p:spPr>
            <a:xfrm>
              <a:off x="1110" y="8507"/>
              <a:ext cx="1264" cy="580"/>
            </a:xfrm>
            <a:prstGeom prst="rect">
              <a:avLst/>
            </a:prstGeom>
          </p:spPr>
          <p:txBody>
            <a:bodyPr wrap="none" rtlCol="0">
              <a:noAutofit/>
            </a:bodyPr>
            <a:p>
              <a:r>
                <a:rPr lang="zh-CN" altLang="en-US"/>
                <a:t>企业</a:t>
              </a:r>
              <a:endParaRPr lang="zh-CN" altLang="en-US"/>
            </a:p>
          </p:txBody>
        </p:sp>
        <p:cxnSp>
          <p:nvCxnSpPr>
            <p:cNvPr id="44" name="直接连接符 43"/>
            <p:cNvCxnSpPr/>
            <p:nvPr userDrawn="1">
              <p:custDataLst>
                <p:tags r:id="rId36"/>
              </p:custDataLst>
            </p:nvPr>
          </p:nvCxnSpPr>
          <p:spPr>
            <a:xfrm>
              <a:off x="13494" y="857"/>
              <a:ext cx="0" cy="9386"/>
            </a:xfrm>
            <a:prstGeom prst="line">
              <a:avLst/>
            </a:prstGeom>
            <a:ln w="38100" cap="flat" cmpd="sng" algn="ctr">
              <a:solidFill>
                <a:srgbClr val="5B9BD5">
                  <a:alpha val="100000"/>
                </a:srgbClr>
              </a:solidFill>
              <a:prstDash val="solid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>
              <a:endCxn id="22" idx="6"/>
            </p:cNvCxnSpPr>
            <p:nvPr userDrawn="1">
              <p:custDataLst>
                <p:tags r:id="rId37"/>
              </p:custDataLst>
            </p:nvPr>
          </p:nvCxnSpPr>
          <p:spPr>
            <a:xfrm flipH="1">
              <a:off x="11859" y="6081"/>
              <a:ext cx="2400" cy="0"/>
            </a:xfrm>
            <a:prstGeom prst="straightConnector1">
              <a:avLst/>
            </a:prstGeom>
            <a:ln w="38100" cap="flat" cmpd="sng" algn="ctr">
              <a:solidFill>
                <a:srgbClr val="5B9BD5">
                  <a:alpha val="100000"/>
                </a:srgbClr>
              </a:solidFill>
              <a:prstDash val="solid"/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 userDrawn="1">
              <p:custDataLst>
                <p:tags r:id="rId38"/>
              </p:custDataLst>
            </p:nvPr>
          </p:nvSpPr>
          <p:spPr>
            <a:xfrm>
              <a:off x="13751" y="773"/>
              <a:ext cx="5029" cy="790"/>
            </a:xfrm>
            <a:prstGeom prst="rect">
              <a:avLst/>
            </a:prstGeom>
            <a:solidFill>
              <a:srgbClr val="5B9BD5">
                <a:alpha val="100000"/>
              </a:srgbClr>
            </a:solidFill>
          </p:spPr>
          <p:txBody>
            <a:bodyPr wrap="none" rtlCol="0">
              <a:noAutofit/>
            </a:bodyPr>
            <a:p>
              <a:pPr algn="ctr"/>
              <a:r>
                <a:rPr lang="zh-CN" altLang="en-US">
                  <a:solidFill>
                    <a:srgbClr val="FFFFFF"/>
                  </a:solidFill>
                </a:rPr>
                <a:t>教育链</a:t>
              </a: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0" name="文本框 59"/>
            <p:cNvSpPr txBox="1"/>
            <p:nvPr userDrawn="1">
              <p:custDataLst>
                <p:tags r:id="rId39"/>
              </p:custDataLst>
            </p:nvPr>
          </p:nvSpPr>
          <p:spPr>
            <a:xfrm>
              <a:off x="13751" y="1516"/>
              <a:ext cx="5031" cy="1751"/>
            </a:xfrm>
            <a:prstGeom prst="rect">
              <a:avLst/>
            </a:prstGeom>
            <a:ln w="12700" cmpd="sng">
              <a:solidFill>
                <a:srgbClr val="5B9BD5">
                  <a:alpha val="100000"/>
                </a:srgbClr>
              </a:solidFill>
              <a:prstDash val="solid"/>
              <a:miter lim="800000"/>
            </a:ln>
          </p:spPr>
          <p:txBody>
            <a:bodyPr wrap="none" rtlCol="0">
              <a:noAutofit/>
            </a:bodyPr>
            <a:p>
              <a:pPr algn="l"/>
              <a:r>
                <a:rPr lang="zh-CN" altLang="en-US">
                  <a:solidFill>
                    <a:schemeClr val="tx1"/>
                  </a:solidFill>
                </a:rPr>
                <a:t>         </a:t>
              </a:r>
              <a:r>
                <a:rPr lang="zh-CN" altLang="en-US" sz="1400">
                  <a:solidFill>
                    <a:schemeClr val="tx1"/>
                  </a:solidFill>
                </a:rPr>
                <a:t>       专业建设  实践教学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pPr algn="l"/>
              <a:r>
                <a:rPr lang="zh-CN" altLang="en-US" sz="1400">
                  <a:solidFill>
                    <a:schemeClr val="tx1"/>
                  </a:solidFill>
                </a:rPr>
                <a:t>                    学分银行  云课堂</a:t>
              </a:r>
              <a:endParaRPr lang="zh-CN" altLang="en-US">
                <a:solidFill>
                  <a:schemeClr val="tx1"/>
                </a:solidFill>
              </a:endParaRPr>
            </a:p>
            <a:p>
              <a:pPr algn="l"/>
              <a:r>
                <a:rPr lang="zh-CN" altLang="en-US">
                  <a:solidFill>
                    <a:schemeClr val="tx1"/>
                  </a:solidFill>
                </a:rPr>
                <a:t>               </a:t>
              </a:r>
              <a:endParaRPr lang="zh-CN" altLang="en-US"/>
            </a:p>
          </p:txBody>
        </p:sp>
        <p:pic>
          <p:nvPicPr>
            <p:cNvPr id="4" name="图片 3" descr="upload_post_object_v2_594157991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13772" y="1644"/>
              <a:ext cx="1521" cy="1387"/>
            </a:xfrm>
            <a:prstGeom prst="rect">
              <a:avLst/>
            </a:prstGeom>
          </p:spPr>
        </p:pic>
        <p:sp>
          <p:nvSpPr>
            <p:cNvPr id="5" name="矩形 4"/>
            <p:cNvSpPr/>
            <p:nvPr userDrawn="1">
              <p:custDataLst>
                <p:tags r:id="rId42"/>
              </p:custDataLst>
            </p:nvPr>
          </p:nvSpPr>
          <p:spPr>
            <a:xfrm>
              <a:off x="13751" y="3525"/>
              <a:ext cx="5034" cy="687"/>
            </a:xfrm>
            <a:prstGeom prst="rect">
              <a:avLst/>
            </a:prstGeom>
            <a:solidFill>
              <a:srgbClr val="5B9BD5">
                <a:alpha val="100000"/>
              </a:srgbClr>
            </a:solidFill>
            <a:ln w="12700" cap="flat" cmpd="sng" algn="ctr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lang="zh-CN" altLang="en-US">
                  <a:solidFill>
                    <a:srgbClr val="FFFFFF"/>
                  </a:solidFill>
                </a:rPr>
                <a:t>人才链</a:t>
              </a: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文本框 6"/>
            <p:cNvSpPr txBox="1"/>
            <p:nvPr userDrawn="1">
              <p:custDataLst>
                <p:tags r:id="rId43"/>
              </p:custDataLst>
            </p:nvPr>
          </p:nvSpPr>
          <p:spPr>
            <a:xfrm>
              <a:off x="13724" y="4168"/>
              <a:ext cx="5033" cy="1597"/>
            </a:xfrm>
            <a:prstGeom prst="rect">
              <a:avLst/>
            </a:prstGeom>
            <a:ln w="12700" cmpd="sng">
              <a:solidFill>
                <a:srgbClr val="5B9BD5">
                  <a:alpha val="100000"/>
                </a:srgbClr>
              </a:solidFill>
              <a:prstDash val="solid"/>
              <a:miter lim="800000"/>
            </a:ln>
          </p:spPr>
          <p:txBody>
            <a:bodyPr wrap="none" rtlCol="0">
              <a:noAutofit/>
            </a:bodyPr>
            <a:p>
              <a:r>
                <a:rPr lang="en-US" altLang="zh-CN"/>
                <a:t>            </a:t>
              </a:r>
              <a:r>
                <a:rPr lang="zh-CN" altLang="en-US" sz="1400"/>
                <a:t>人才定制  人才画像</a:t>
              </a:r>
              <a:endParaRPr lang="zh-CN" altLang="en-US" sz="1400"/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   顶岗实习  人岗匹配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      </a:t>
              </a:r>
              <a:endParaRPr lang="zh-CN" altLang="en-US" sz="1400"/>
            </a:p>
          </p:txBody>
        </p:sp>
        <p:pic>
          <p:nvPicPr>
            <p:cNvPr id="8" name="图片 7" descr="upload_post_object_v2_099059376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13773" y="4333"/>
              <a:ext cx="1275" cy="125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>
              <p:custDataLst>
                <p:tags r:id="rId46"/>
              </p:custDataLst>
            </p:nvPr>
          </p:nvSpPr>
          <p:spPr>
            <a:xfrm>
              <a:off x="13672" y="5848"/>
              <a:ext cx="5107" cy="791"/>
            </a:xfrm>
            <a:prstGeom prst="rect">
              <a:avLst/>
            </a:prstGeom>
            <a:solidFill>
              <a:srgbClr val="5B9BD5">
                <a:alpha val="100000"/>
              </a:srgbClr>
            </a:solidFill>
          </p:spPr>
          <p:txBody>
            <a:bodyPr wrap="none" rtlCol="0">
              <a:noAutofit/>
            </a:bodyPr>
            <a:p>
              <a:pPr algn="ctr"/>
              <a:r>
                <a:rPr lang="zh-CN" altLang="en-US">
                  <a:solidFill>
                    <a:srgbClr val="FFFFFF"/>
                  </a:solidFill>
                </a:rPr>
                <a:t>产业链</a:t>
              </a: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2" name="文本框 71"/>
            <p:cNvSpPr txBox="1"/>
            <p:nvPr userDrawn="1">
              <p:custDataLst>
                <p:tags r:id="rId47"/>
              </p:custDataLst>
            </p:nvPr>
          </p:nvSpPr>
          <p:spPr>
            <a:xfrm>
              <a:off x="13672" y="6737"/>
              <a:ext cx="5082" cy="1290"/>
            </a:xfrm>
            <a:prstGeom prst="rect">
              <a:avLst/>
            </a:prstGeom>
            <a:ln w="12700" cmpd="sng">
              <a:solidFill>
                <a:srgbClr val="5B9BD5">
                  <a:alpha val="100000"/>
                </a:srgbClr>
              </a:solidFill>
              <a:prstDash val="solid"/>
              <a:miter lim="800000"/>
            </a:ln>
          </p:spPr>
          <p:txBody>
            <a:bodyPr wrap="none" rtlCol="0">
              <a:noAutofit/>
            </a:bodyPr>
            <a:p>
              <a:r>
                <a:rPr lang="zh-CN" altLang="en-US"/>
                <a:t>             </a:t>
              </a:r>
              <a:r>
                <a:rPr lang="zh-CN" altLang="en-US" sz="1400"/>
                <a:t>项目对接  成果转化</a:t>
              </a:r>
              <a:endParaRPr lang="zh-CN" altLang="en-US" sz="1400"/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产业分析  紧缺人才预判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</a:t>
              </a:r>
              <a:r>
                <a:rPr lang="en-US" altLang="zh-CN" sz="1400">
                  <a:solidFill>
                    <a:schemeClr val="tx1"/>
                  </a:solidFill>
                </a:rPr>
                <a:t>........</a:t>
              </a:r>
              <a:endParaRPr lang="zh-CN" altLang="en-US" sz="1400"/>
            </a:p>
          </p:txBody>
        </p:sp>
        <p:pic>
          <p:nvPicPr>
            <p:cNvPr id="10" name="图片 9" descr="upload_post_object_v2_213267508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13746" y="6732"/>
              <a:ext cx="1114" cy="125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 userDrawn="1">
              <p:custDataLst>
                <p:tags r:id="rId50"/>
              </p:custDataLst>
            </p:nvPr>
          </p:nvSpPr>
          <p:spPr>
            <a:xfrm>
              <a:off x="13672" y="8107"/>
              <a:ext cx="5076" cy="891"/>
            </a:xfrm>
            <a:prstGeom prst="rect">
              <a:avLst/>
            </a:prstGeom>
            <a:solidFill>
              <a:srgbClr val="5B9BD5">
                <a:alpha val="100000"/>
              </a:srgbClr>
            </a:solidFill>
          </p:spPr>
          <p:txBody>
            <a:bodyPr wrap="none" rtlCol="0">
              <a:noAutofit/>
            </a:bodyPr>
            <a:p>
              <a:pPr algn="ctr"/>
              <a:r>
                <a:rPr lang="zh-CN" altLang="en-US">
                  <a:solidFill>
                    <a:srgbClr val="FFFFFF"/>
                  </a:solidFill>
                </a:rPr>
                <a:t>创新链</a:t>
              </a: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文本框 16"/>
            <p:cNvSpPr txBox="1"/>
            <p:nvPr userDrawn="1">
              <p:custDataLst>
                <p:tags r:id="rId51"/>
              </p:custDataLst>
            </p:nvPr>
          </p:nvSpPr>
          <p:spPr>
            <a:xfrm>
              <a:off x="13686" y="8786"/>
              <a:ext cx="5050" cy="2032"/>
            </a:xfrm>
            <a:prstGeom prst="rect">
              <a:avLst/>
            </a:prstGeom>
            <a:ln w="12700" cmpd="sng">
              <a:solidFill>
                <a:srgbClr val="AEB5C0">
                  <a:alpha val="100000"/>
                </a:srgbClr>
              </a:solidFill>
              <a:prstDash val="solid"/>
              <a:miter lim="800000"/>
            </a:ln>
          </p:spPr>
          <p:txBody>
            <a:bodyPr wrap="none" rtlCol="0">
              <a:noAutofit/>
            </a:bodyPr>
            <a:p>
              <a:r>
                <a:rPr lang="zh-CN" altLang="en-US"/>
                <a:t>               </a:t>
              </a:r>
              <a:r>
                <a:rPr lang="zh-CN" altLang="en-US" sz="1400"/>
                <a:t>创新创业  科技服务</a:t>
              </a:r>
              <a:endParaRPr lang="zh-CN" altLang="en-US" sz="1400"/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       科技成果转化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       创新人才培养 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                      </a:t>
              </a:r>
              <a:endParaRPr lang="zh-CN" altLang="en-US" sz="1400"/>
            </a:p>
          </p:txBody>
        </p:sp>
        <p:pic>
          <p:nvPicPr>
            <p:cNvPr id="25" name="图片 24" descr="upload_post_object_v2_342163973"/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53"/>
            <a:stretch>
              <a:fillRect/>
            </a:stretch>
          </p:blipFill>
          <p:spPr>
            <a:xfrm>
              <a:off x="13869" y="9223"/>
              <a:ext cx="1329" cy="11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18490" y="1365885"/>
            <a:ext cx="10725150" cy="133794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搜牛科技产教融合信息服务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SaaS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平台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为各合作院校及行业龙头企业独立布署，平台基于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react + node框架开发，技术处于国际领先水平。平台已部署10家职业院校，覆盖学生用户数150000；老师用户800人；课件5000份；连接企业10000家，其中优质企业约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0家，联动产业园区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52" name="Straight Connector 49"/>
          <p:cNvCxnSpPr/>
          <p:nvPr>
            <p:custDataLst>
              <p:tags r:id="rId2"/>
            </p:custDataLst>
          </p:nvPr>
        </p:nvCxnSpPr>
        <p:spPr>
          <a:xfrm>
            <a:off x="4826635" y="3837305"/>
            <a:ext cx="1021080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53" name="Straight Connector 52"/>
          <p:cNvCxnSpPr/>
          <p:nvPr>
            <p:custDataLst>
              <p:tags r:id="rId3"/>
            </p:custDataLst>
          </p:nvPr>
        </p:nvCxnSpPr>
        <p:spPr>
          <a:xfrm>
            <a:off x="3882390" y="5928360"/>
            <a:ext cx="1375410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54" name="Straight Connector 38"/>
          <p:cNvCxnSpPr/>
          <p:nvPr>
            <p:custDataLst>
              <p:tags r:id="rId4"/>
            </p:custDataLst>
          </p:nvPr>
        </p:nvCxnSpPr>
        <p:spPr>
          <a:xfrm>
            <a:off x="6978015" y="5739765"/>
            <a:ext cx="2443480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8" name="Oval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50990" y="4878070"/>
            <a:ext cx="1820545" cy="1848485"/>
          </a:xfrm>
          <a:prstGeom prst="ellipse">
            <a:avLst/>
          </a:prstGeom>
          <a:solidFill>
            <a:srgbClr val="60A9C3"/>
          </a:solidFill>
          <a:ln w="76200">
            <a:solidFill>
              <a:srgbClr val="60A9C3">
                <a:lumMod val="20000"/>
                <a:lumOff val="80000"/>
              </a:srgb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5460" y="2912745"/>
            <a:ext cx="1820545" cy="1848485"/>
          </a:xfrm>
          <a:prstGeom prst="ellipse">
            <a:avLst/>
          </a:prstGeom>
          <a:solidFill>
            <a:srgbClr val="519BDF"/>
          </a:solidFill>
          <a:ln w="76200">
            <a:solidFill>
              <a:srgbClr val="519BDF">
                <a:lumMod val="20000"/>
                <a:lumOff val="80000"/>
              </a:srgb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Oval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99940" y="4872990"/>
            <a:ext cx="1820545" cy="1848485"/>
          </a:xfrm>
          <a:prstGeom prst="ellipse">
            <a:avLst/>
          </a:prstGeom>
          <a:solidFill>
            <a:srgbClr val="6FB6A6"/>
          </a:solidFill>
          <a:ln w="76200">
            <a:solidFill>
              <a:srgbClr val="6FB6A6">
                <a:lumMod val="20000"/>
                <a:lumOff val="80000"/>
              </a:srgb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Oval 6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81085" y="5327015"/>
            <a:ext cx="779145" cy="779780"/>
          </a:xfrm>
          <a:prstGeom prst="ellipse">
            <a:avLst/>
          </a:prstGeom>
          <a:solidFill>
            <a:srgbClr val="60A9C3"/>
          </a:solidFill>
          <a:ln w="38100">
            <a:solidFill>
              <a:srgbClr val="60A9C3">
                <a:lumMod val="20000"/>
                <a:lumOff val="80000"/>
              </a:srgbClr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企业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Oval 6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74745" y="5459095"/>
            <a:ext cx="822960" cy="855980"/>
          </a:xfrm>
          <a:prstGeom prst="ellipse">
            <a:avLst/>
          </a:prstGeom>
          <a:solidFill>
            <a:srgbClr val="6FB6A6"/>
          </a:solidFill>
          <a:ln w="38100">
            <a:solidFill>
              <a:srgbClr val="6FB6A6">
                <a:lumMod val="20000"/>
                <a:lumOff val="80000"/>
              </a:srgbClr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学生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Oval 7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37075" y="3416300"/>
            <a:ext cx="860425" cy="842645"/>
          </a:xfrm>
          <a:prstGeom prst="ellipse">
            <a:avLst/>
          </a:prstGeom>
          <a:solidFill>
            <a:srgbClr val="519BDF"/>
          </a:solidFill>
          <a:ln w="38100">
            <a:solidFill>
              <a:srgbClr val="519BDF">
                <a:lumMod val="20000"/>
                <a:lumOff val="80000"/>
              </a:srgbClr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0" algn="ctr" defTabSz="914400" fontAlgn="auto">
              <a:lnSpc>
                <a:spcPct val="10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学校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Oval 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565775" y="4209415"/>
            <a:ext cx="1806575" cy="1834515"/>
          </a:xfrm>
          <a:prstGeom prst="ellipse">
            <a:avLst/>
          </a:prstGeom>
          <a:solidFill>
            <a:sysClr val="window" lastClr="FFFFFF"/>
          </a:solidFill>
          <a:ln w="152400">
            <a:solidFill>
              <a:sysClr val="window" lastClr="FFFFFF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空心弧 16"/>
          <p:cNvSpPr/>
          <p:nvPr>
            <p:custDataLst>
              <p:tags r:id="rId12"/>
            </p:custDataLst>
          </p:nvPr>
        </p:nvSpPr>
        <p:spPr>
          <a:xfrm rot="5400000">
            <a:off x="5565775" y="4223385"/>
            <a:ext cx="1806575" cy="1806575"/>
          </a:xfrm>
          <a:prstGeom prst="blockArc">
            <a:avLst>
              <a:gd name="adj1" fmla="val 14539512"/>
              <a:gd name="adj2" fmla="val 21487703"/>
              <a:gd name="adj3" fmla="val 11358"/>
            </a:avLst>
          </a:prstGeom>
          <a:solidFill>
            <a:srgbClr val="60A9C3"/>
          </a:solidFill>
          <a:ln>
            <a:noFill/>
          </a:ln>
        </p:spPr>
        <p:style>
          <a:lnRef idx="2">
            <a:srgbClr val="519BDF">
              <a:shade val="50000"/>
            </a:srgbClr>
          </a:lnRef>
          <a:fillRef idx="1">
            <a:srgbClr val="519BDF"/>
          </a:fillRef>
          <a:effectRef idx="0">
            <a:srgbClr val="519BD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空心弧 54"/>
          <p:cNvSpPr/>
          <p:nvPr>
            <p:custDataLst>
              <p:tags r:id="rId13"/>
            </p:custDataLst>
          </p:nvPr>
        </p:nvSpPr>
        <p:spPr>
          <a:xfrm rot="5400000">
            <a:off x="5546090" y="4209415"/>
            <a:ext cx="1806575" cy="1806575"/>
          </a:xfrm>
          <a:prstGeom prst="blockArc">
            <a:avLst>
              <a:gd name="adj1" fmla="val 8021480"/>
              <a:gd name="adj2" fmla="val 14611067"/>
              <a:gd name="adj3" fmla="val 11394"/>
            </a:avLst>
          </a:prstGeom>
          <a:solidFill>
            <a:srgbClr val="519BDF"/>
          </a:solidFill>
          <a:ln>
            <a:noFill/>
          </a:ln>
        </p:spPr>
        <p:style>
          <a:lnRef idx="2">
            <a:srgbClr val="519BDF">
              <a:shade val="50000"/>
            </a:srgbClr>
          </a:lnRef>
          <a:fillRef idx="1">
            <a:srgbClr val="519BDF"/>
          </a:fillRef>
          <a:effectRef idx="0">
            <a:srgbClr val="519BD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空心弧 55"/>
          <p:cNvSpPr/>
          <p:nvPr>
            <p:custDataLst>
              <p:tags r:id="rId14"/>
            </p:custDataLst>
          </p:nvPr>
        </p:nvSpPr>
        <p:spPr>
          <a:xfrm rot="5400000">
            <a:off x="5546090" y="4209415"/>
            <a:ext cx="1806575" cy="1806575"/>
          </a:xfrm>
          <a:prstGeom prst="blockArc">
            <a:avLst>
              <a:gd name="adj1" fmla="val 21457307"/>
              <a:gd name="adj2" fmla="val 8060412"/>
              <a:gd name="adj3" fmla="val 11420"/>
            </a:avLst>
          </a:prstGeom>
          <a:solidFill>
            <a:srgbClr val="6FB6A6"/>
          </a:solidFill>
          <a:ln>
            <a:noFill/>
          </a:ln>
        </p:spPr>
        <p:style>
          <a:lnRef idx="2">
            <a:srgbClr val="519BDF">
              <a:shade val="50000"/>
            </a:srgbClr>
          </a:lnRef>
          <a:fillRef idx="1">
            <a:srgbClr val="519BDF"/>
          </a:fillRef>
          <a:effectRef idx="0">
            <a:srgbClr val="519BD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>
          <a:xfrm>
            <a:off x="2329180" y="3089910"/>
            <a:ext cx="2107565" cy="14185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alt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校企合作项目管理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sz="1500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alt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第二课堂活动管理</a:t>
            </a:r>
            <a:endParaRPr lang="zh-CN" sz="1500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alt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实习管理</a:t>
            </a:r>
            <a:endParaRPr lang="zh-CN" sz="1500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alt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15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就业招聘会</a:t>
            </a:r>
            <a:endParaRPr lang="zh-CN" sz="1500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6"/>
            </p:custDataLst>
          </p:nvPr>
        </p:nvSpPr>
        <p:spPr>
          <a:xfrm>
            <a:off x="8406765" y="3863975"/>
            <a:ext cx="1595120" cy="1371600"/>
          </a:xfrm>
          <a:prstGeom prst="rect">
            <a:avLst/>
          </a:prstGeom>
          <a:noFill/>
          <a:ln w="28575">
            <a:solidFill>
              <a:srgbClr val="6AE1E2"/>
            </a:solidFill>
          </a:ln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在线远程教学</a:t>
            </a:r>
            <a:endParaRPr lang="zh-CN" altLang="en-US" sz="1500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订单班管理</a:t>
            </a:r>
            <a:endParaRPr lang="zh-CN" altLang="en-US" sz="1500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人才招聘</a:t>
            </a:r>
            <a:endParaRPr lang="zh-CN" altLang="en-US" sz="1500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7"/>
            </p:custDataLst>
          </p:nvPr>
        </p:nvSpPr>
        <p:spPr>
          <a:xfrm>
            <a:off x="1842770" y="5095240"/>
            <a:ext cx="1771650" cy="1556385"/>
          </a:xfrm>
          <a:prstGeom prst="rect">
            <a:avLst/>
          </a:prstGeom>
          <a:noFill/>
          <a:ln w="28575">
            <a:solidFill>
              <a:srgbClr val="1BAF7D"/>
            </a:solidFill>
          </a:ln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    </a:t>
            </a:r>
            <a:r>
              <a:rPr lang="zh-CN" altLang="en-US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在线学习</a:t>
            </a:r>
            <a:endParaRPr lang="zh-CN" altLang="en-US" sz="1500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    </a:t>
            </a:r>
            <a:r>
              <a:rPr lang="zh-CN" altLang="en-US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成长轨迹记录</a:t>
            </a:r>
            <a:endParaRPr lang="zh-CN" altLang="en-US" sz="1500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  </a:t>
            </a:r>
            <a:r>
              <a:rPr lang="zh-CN" altLang="en-US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（个人能力画像）</a:t>
            </a:r>
            <a:endParaRPr lang="zh-CN" altLang="en-US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    </a:t>
            </a:r>
            <a:r>
              <a:rPr lang="zh-CN" altLang="en-US" sz="1500" dirty="0">
                <a:solidFill>
                  <a:sysClr val="windowText" lastClr="000000">
                    <a:lumMod val="85000"/>
                    <a:lumOff val="15000"/>
                  </a:sysClr>
                </a:solidFill>
                <a:uFillTx/>
                <a:sym typeface="Arial" panose="020B0604020202020204" pitchFamily="34" charset="0"/>
              </a:rPr>
              <a:t>在线求职</a:t>
            </a:r>
            <a:endParaRPr lang="zh-CN" altLang="en-US" sz="1500" dirty="0">
              <a:solidFill>
                <a:sysClr val="windowText" lastClr="000000">
                  <a:lumMod val="85000"/>
                  <a:lumOff val="15000"/>
                </a:sysClr>
              </a:solidFill>
              <a:uFillTx/>
              <a:sym typeface="Arial" panose="020B0604020202020204" pitchFamily="34" charset="0"/>
            </a:endParaRPr>
          </a:p>
        </p:txBody>
      </p:sp>
      <p:pic>
        <p:nvPicPr>
          <p:cNvPr id="37" name="图形 3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06005" y="5640070"/>
            <a:ext cx="676275" cy="466725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209665" y="3381375"/>
            <a:ext cx="571500" cy="5905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22850" y="5570855"/>
            <a:ext cx="628650" cy="71437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7"/>
            </p:custDataLst>
          </p:nvPr>
        </p:nvSpPr>
        <p:spPr>
          <a:xfrm>
            <a:off x="5532120" y="4824095"/>
            <a:ext cx="1839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C00000"/>
                </a:solidFill>
              </a:rPr>
              <a:t>产教融合</a:t>
            </a:r>
            <a:endParaRPr lang="zh-CN" altLang="en-US" sz="2000" b="1">
              <a:solidFill>
                <a:srgbClr val="C00000"/>
              </a:solidFill>
            </a:endParaRPr>
          </a:p>
          <a:p>
            <a:pPr algn="ctr"/>
            <a:r>
              <a:rPr lang="zh-CN" altLang="en-US" sz="2000" b="1">
                <a:solidFill>
                  <a:srgbClr val="C00000"/>
                </a:solidFill>
              </a:rPr>
              <a:t>信息服务平台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19125" y="379095"/>
            <a:ext cx="6189345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产品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介绍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Rectangle 7"/>
          <p:cNvSpPr/>
          <p:nvPr>
            <p:custDataLst>
              <p:tags r:id="rId29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2058035" y="3336925"/>
            <a:ext cx="511175" cy="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>
            <a:stCxn id="14" idx="6"/>
            <a:endCxn id="20" idx="3"/>
          </p:cNvCxnSpPr>
          <p:nvPr>
            <p:custDataLst>
              <p:tags r:id="rId30"/>
            </p:custDataLst>
          </p:nvPr>
        </p:nvCxnSpPr>
        <p:spPr>
          <a:xfrm flipH="1">
            <a:off x="2058035" y="3664585"/>
            <a:ext cx="509905" cy="8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15" idx="2"/>
            <a:endCxn id="21" idx="3"/>
          </p:cNvCxnSpPr>
          <p:nvPr>
            <p:custDataLst>
              <p:tags r:id="rId31"/>
            </p:custDataLst>
          </p:nvPr>
        </p:nvCxnSpPr>
        <p:spPr>
          <a:xfrm flipH="1">
            <a:off x="2058035" y="3983355"/>
            <a:ext cx="435610" cy="1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stCxn id="16" idx="2"/>
            <a:endCxn id="22" idx="3"/>
          </p:cNvCxnSpPr>
          <p:nvPr>
            <p:custDataLst>
              <p:tags r:id="rId32"/>
            </p:custDataLst>
          </p:nvPr>
        </p:nvCxnSpPr>
        <p:spPr>
          <a:xfrm flipH="1" flipV="1">
            <a:off x="2058035" y="4316730"/>
            <a:ext cx="435610" cy="4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2501900" y="330771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33"/>
            </p:custDataLst>
          </p:nvPr>
        </p:nvSpPr>
        <p:spPr>
          <a:xfrm>
            <a:off x="2492375" y="362648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34"/>
            </p:custDataLst>
          </p:nvPr>
        </p:nvSpPr>
        <p:spPr>
          <a:xfrm>
            <a:off x="2493645" y="394525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35"/>
            </p:custDataLst>
          </p:nvPr>
        </p:nvSpPr>
        <p:spPr>
          <a:xfrm>
            <a:off x="2493645" y="428307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1945" y="2959735"/>
            <a:ext cx="1736725" cy="553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 b="1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校企合作落地可见、多维度评价</a:t>
            </a:r>
            <a:endParaRPr lang="zh-CN" altLang="en-US" sz="1500" b="1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36"/>
            </p:custDataLst>
          </p:nvPr>
        </p:nvSpPr>
        <p:spPr>
          <a:xfrm>
            <a:off x="321945" y="3512185"/>
            <a:ext cx="1736090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 b="1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校企共同组织活动</a:t>
            </a:r>
            <a:endParaRPr lang="zh-CN" altLang="en-US" sz="1500" b="1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7"/>
            </p:custDataLst>
          </p:nvPr>
        </p:nvSpPr>
        <p:spPr>
          <a:xfrm>
            <a:off x="321945" y="3832860"/>
            <a:ext cx="1736090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 b="1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校企互动便捷管理</a:t>
            </a:r>
            <a:endParaRPr lang="zh-CN" altLang="en-US" sz="1500" b="1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38"/>
            </p:custDataLst>
          </p:nvPr>
        </p:nvSpPr>
        <p:spPr>
          <a:xfrm>
            <a:off x="321945" y="4155440"/>
            <a:ext cx="1736090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 b="1">
                <a:solidFill>
                  <a:schemeClr val="accent2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永不落幕的招聘会</a:t>
            </a:r>
            <a:endParaRPr lang="zh-CN" altLang="en-US" sz="1500" b="1">
              <a:solidFill>
                <a:schemeClr val="accent2">
                  <a:lumMod val="60000"/>
                  <a:lumOff val="4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4" name="直接箭头连接符 23"/>
          <p:cNvCxnSpPr>
            <a:endCxn id="33" idx="3"/>
          </p:cNvCxnSpPr>
          <p:nvPr>
            <p:custDataLst>
              <p:tags r:id="rId39"/>
            </p:custDataLst>
          </p:nvPr>
        </p:nvCxnSpPr>
        <p:spPr>
          <a:xfrm flipH="1" flipV="1">
            <a:off x="1576070" y="5429250"/>
            <a:ext cx="481965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43" idx="2"/>
            <a:endCxn id="40" idx="3"/>
          </p:cNvCxnSpPr>
          <p:nvPr>
            <p:custDataLst>
              <p:tags r:id="rId40"/>
            </p:custDataLst>
          </p:nvPr>
        </p:nvCxnSpPr>
        <p:spPr>
          <a:xfrm flipH="1">
            <a:off x="1575435" y="5752465"/>
            <a:ext cx="418465" cy="6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32" idx="2"/>
            <a:endCxn id="42" idx="3"/>
          </p:cNvCxnSpPr>
          <p:nvPr>
            <p:custDataLst>
              <p:tags r:id="rId41"/>
            </p:custDataLst>
          </p:nvPr>
        </p:nvCxnSpPr>
        <p:spPr>
          <a:xfrm flipH="1" flipV="1">
            <a:off x="1576070" y="6428740"/>
            <a:ext cx="417830" cy="1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>
            <p:custDataLst>
              <p:tags r:id="rId42"/>
            </p:custDataLst>
          </p:nvPr>
        </p:nvSpPr>
        <p:spPr>
          <a:xfrm>
            <a:off x="1990725" y="539686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43"/>
            </p:custDataLst>
          </p:nvPr>
        </p:nvSpPr>
        <p:spPr>
          <a:xfrm>
            <a:off x="1993900" y="6391910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44"/>
            </p:custDataLst>
          </p:nvPr>
        </p:nvSpPr>
        <p:spPr>
          <a:xfrm>
            <a:off x="504190" y="5267960"/>
            <a:ext cx="1071880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学习</a:t>
            </a:r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能力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45"/>
            </p:custDataLst>
          </p:nvPr>
        </p:nvSpPr>
        <p:spPr>
          <a:xfrm>
            <a:off x="504190" y="5591810"/>
            <a:ext cx="1071245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综合能力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文本框 41"/>
          <p:cNvSpPr txBox="1"/>
          <p:nvPr>
            <p:custDataLst>
              <p:tags r:id="rId46"/>
            </p:custDataLst>
          </p:nvPr>
        </p:nvSpPr>
        <p:spPr>
          <a:xfrm>
            <a:off x="504190" y="6054090"/>
            <a:ext cx="1071880" cy="748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“</a:t>
            </a:r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活简历</a:t>
            </a:r>
            <a:r>
              <a:rPr lang="en-US" altLang="zh-CN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”</a:t>
            </a:r>
            <a:endParaRPr lang="en-US" altLang="zh-CN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便捷求职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精准</a:t>
            </a:r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就业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47"/>
            </p:custDataLst>
          </p:nvPr>
        </p:nvSpPr>
        <p:spPr>
          <a:xfrm>
            <a:off x="1993900" y="571436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>
            <p:custDataLst>
              <p:tags r:id="rId48"/>
            </p:custDataLst>
          </p:nvPr>
        </p:nvSpPr>
        <p:spPr>
          <a:xfrm>
            <a:off x="9789160" y="4207510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49"/>
            </p:custDataLst>
          </p:nvPr>
        </p:nvSpPr>
        <p:spPr>
          <a:xfrm>
            <a:off x="9789160" y="460311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椭圆 45"/>
          <p:cNvSpPr/>
          <p:nvPr>
            <p:custDataLst>
              <p:tags r:id="rId50"/>
            </p:custDataLst>
          </p:nvPr>
        </p:nvSpPr>
        <p:spPr>
          <a:xfrm>
            <a:off x="9789160" y="4925695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>
            <p:custDataLst>
              <p:tags r:id="rId51"/>
            </p:custDataLst>
          </p:nvPr>
        </p:nvSpPr>
        <p:spPr>
          <a:xfrm>
            <a:off x="10140950" y="3903345"/>
            <a:ext cx="1931670" cy="553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时间灵活、碎片化；</a:t>
            </a:r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教授无负担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52"/>
            </p:custDataLst>
          </p:nvPr>
        </p:nvSpPr>
        <p:spPr>
          <a:xfrm>
            <a:off x="10140950" y="4456430"/>
            <a:ext cx="1931670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便捷管理、过程</a:t>
            </a:r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可见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53"/>
            </p:custDataLst>
          </p:nvPr>
        </p:nvSpPr>
        <p:spPr>
          <a:xfrm>
            <a:off x="10140950" y="4785995"/>
            <a:ext cx="1931670" cy="321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人才画像、精准</a:t>
            </a:r>
            <a:r>
              <a:rPr lang="zh-CN" altLang="en-US" sz="1500">
                <a:solidFill>
                  <a:schemeClr val="accent2">
                    <a:lumMod val="60000"/>
                    <a:lumOff val="40000"/>
                  </a:schemeClr>
                </a:solidFill>
              </a:rPr>
              <a:t>招聘</a:t>
            </a:r>
            <a:endParaRPr lang="zh-CN" altLang="en-US" sz="15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 flipV="1">
            <a:off x="9853930" y="4227830"/>
            <a:ext cx="28003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>
            <p:custDataLst>
              <p:tags r:id="rId54"/>
            </p:custDataLst>
          </p:nvPr>
        </p:nvCxnSpPr>
        <p:spPr>
          <a:xfrm>
            <a:off x="9799955" y="4623435"/>
            <a:ext cx="340995" cy="3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46" idx="1"/>
            <a:endCxn id="49" idx="1"/>
          </p:cNvCxnSpPr>
          <p:nvPr>
            <p:custDataLst>
              <p:tags r:id="rId55"/>
            </p:custDataLst>
          </p:nvPr>
        </p:nvCxnSpPr>
        <p:spPr>
          <a:xfrm>
            <a:off x="9799955" y="4936490"/>
            <a:ext cx="340995" cy="1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181985"/>
            <a:ext cx="8326120" cy="354330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标准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服务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8295" y="1475105"/>
            <a:ext cx="1076198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450975" fontAlgn="auto">
              <a:lnSpc>
                <a:spcPct val="150000"/>
              </a:lnSpc>
              <a:buClrTx/>
              <a:buSzTx/>
              <a:buNone/>
              <a:defRPr/>
            </a:pP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        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线上：标准管理、过程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动态管理、结果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管理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ea"/>
            </a:endParaRPr>
          </a:p>
          <a:p>
            <a:pPr algn="l" defTabSz="1450975" fontAlgn="auto">
              <a:lnSpc>
                <a:spcPct val="150000"/>
              </a:lnSpc>
              <a:buClrTx/>
              <a:buSzTx/>
              <a:buNone/>
              <a:defRPr/>
            </a:pPr>
            <a:r>
              <a:rPr lang="zh-CN" altLang="en-US" sz="1500" dirty="0">
                <a:solidFill>
                  <a:srgbClr val="000000"/>
                </a:solidFill>
                <a:cs typeface="+mn-ea"/>
                <a:sym typeface="+mn-ea"/>
              </a:rPr>
              <a:t>           </a:t>
            </a:r>
            <a:r>
              <a:rPr lang="zh-CN" altLang="en-US" sz="1500" dirty="0">
                <a:solidFill>
                  <a:srgbClr val="000000"/>
                </a:solidFill>
                <a:cs typeface="+mn-ea"/>
                <a:sym typeface="+mn-ea"/>
              </a:rPr>
              <a:t>特点：共育省成本、灵活高效、可追溯、数据及信息</a:t>
            </a:r>
            <a:r>
              <a:rPr lang="zh-CN" altLang="en-US" sz="1500" dirty="0">
                <a:solidFill>
                  <a:srgbClr val="000000"/>
                </a:solidFill>
                <a:cs typeface="+mn-ea"/>
                <a:sym typeface="+mn-ea"/>
              </a:rPr>
              <a:t>沉淀</a:t>
            </a:r>
            <a:endParaRPr lang="zh-CN" altLang="en-US" sz="1500" dirty="0">
              <a:solidFill>
                <a:srgbClr val="000000"/>
              </a:solidFill>
              <a:cs typeface="+mn-ea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dirty="0">
                <a:solidFill>
                  <a:srgbClr val="000000"/>
                </a:solidFill>
                <a:cs typeface="+mn-ea"/>
                <a:sym typeface="思源黑体 CN Regular" panose="02010600030101010101" charset="-122"/>
              </a:rPr>
              <a:t>           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线下：专业共建实训班、第二课堂活动、培训及技能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认定、各类技能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ea"/>
              </a:rPr>
              <a:t>大赛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ea"/>
            </a:endParaRPr>
          </a:p>
          <a:p>
            <a:pPr algn="l" defTabSz="1450975" fontAlgn="auto">
              <a:lnSpc>
                <a:spcPct val="150000"/>
              </a:lnSpc>
              <a:buClrTx/>
              <a:buSzTx/>
              <a:buNone/>
              <a:defRPr/>
            </a:pPr>
            <a:r>
              <a:rPr lang="zh-CN" altLang="en-US" sz="1500" dirty="0">
                <a:solidFill>
                  <a:srgbClr val="000000"/>
                </a:solidFill>
                <a:cs typeface="+mn-ea"/>
                <a:sym typeface="+mn-ea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cs typeface="+mn-ea"/>
                <a:sym typeface="+mn-ea"/>
              </a:rPr>
              <a:t>          </a:t>
            </a:r>
            <a:r>
              <a:rPr lang="zh-CN" altLang="en-US" sz="1500" dirty="0">
                <a:solidFill>
                  <a:srgbClr val="000000"/>
                </a:solidFill>
                <a:cs typeface="+mn-ea"/>
                <a:sym typeface="+mn-ea"/>
              </a:rPr>
              <a:t>特点：运营人员驻校，平台运营</a:t>
            </a:r>
            <a:r>
              <a:rPr lang="en-US" altLang="zh-CN" sz="1500" dirty="0">
                <a:solidFill>
                  <a:srgbClr val="000000"/>
                </a:solidFill>
                <a:cs typeface="+mn-ea"/>
                <a:sym typeface="+mn-ea"/>
              </a:rPr>
              <a:t>+</a:t>
            </a:r>
            <a:r>
              <a:rPr lang="zh-CN" altLang="en-US" sz="1500" dirty="0">
                <a:solidFill>
                  <a:srgbClr val="000000"/>
                </a:solidFill>
                <a:cs typeface="+mn-ea"/>
                <a:sym typeface="+mn-ea"/>
              </a:rPr>
              <a:t>服务</a:t>
            </a:r>
            <a:endParaRPr lang="zh-CN" altLang="en-US" sz="1200" dirty="0">
              <a:solidFill>
                <a:srgbClr val="000000"/>
              </a:solidFill>
              <a:cs typeface="+mn-ea"/>
              <a:sym typeface="+mn-ea"/>
            </a:endParaRPr>
          </a:p>
        </p:txBody>
      </p:sp>
      <p:sp>
        <p:nvSpPr>
          <p:cNvPr id="44" name="Freeform 37"/>
          <p:cNvSpPr>
            <a:spLocks noEditPoints="1"/>
          </p:cNvSpPr>
          <p:nvPr/>
        </p:nvSpPr>
        <p:spPr bwMode="auto">
          <a:xfrm>
            <a:off x="469572" y="2198490"/>
            <a:ext cx="339841" cy="501737"/>
          </a:xfrm>
          <a:custGeom>
            <a:avLst/>
            <a:gdLst>
              <a:gd name="T0" fmla="*/ 2294 w 4588"/>
              <a:gd name="T1" fmla="*/ 0 h 6773"/>
              <a:gd name="T2" fmla="*/ 1966 w 4588"/>
              <a:gd name="T3" fmla="*/ 4562 h 6773"/>
              <a:gd name="T4" fmla="*/ 1638 w 4588"/>
              <a:gd name="T5" fmla="*/ 5136 h 6773"/>
              <a:gd name="T6" fmla="*/ 2949 w 4588"/>
              <a:gd name="T7" fmla="*/ 6773 h 6773"/>
              <a:gd name="T8" fmla="*/ 2621 w 4588"/>
              <a:gd name="T9" fmla="*/ 4806 h 6773"/>
              <a:gd name="T10" fmla="*/ 4582 w 4588"/>
              <a:gd name="T11" fmla="*/ 2402 h 6773"/>
              <a:gd name="T12" fmla="*/ 4588 w 4588"/>
              <a:gd name="T13" fmla="*/ 2184 h 6773"/>
              <a:gd name="T14" fmla="*/ 4582 w 4588"/>
              <a:gd name="T15" fmla="*/ 2185 h 6773"/>
              <a:gd name="T16" fmla="*/ 4365 w 4588"/>
              <a:gd name="T17" fmla="*/ 2185 h 6773"/>
              <a:gd name="T18" fmla="*/ 2294 w 4588"/>
              <a:gd name="T19" fmla="*/ 546 h 6773"/>
              <a:gd name="T20" fmla="*/ 224 w 4588"/>
              <a:gd name="T21" fmla="*/ 2185 h 6773"/>
              <a:gd name="T22" fmla="*/ 3341 w 4588"/>
              <a:gd name="T23" fmla="*/ 2185 h 6773"/>
              <a:gd name="T24" fmla="*/ 2514 w 4588"/>
              <a:gd name="T25" fmla="*/ 942 h 6773"/>
              <a:gd name="T26" fmla="*/ 1566 w 4588"/>
              <a:gd name="T27" fmla="*/ 1386 h 6773"/>
              <a:gd name="T28" fmla="*/ 770 w 4588"/>
              <a:gd name="T29" fmla="*/ 2185 h 6773"/>
              <a:gd name="T30" fmla="*/ 3818 w 4588"/>
              <a:gd name="T31" fmla="*/ 2185 h 6773"/>
              <a:gd name="T32" fmla="*/ 3818 w 4588"/>
              <a:gd name="T33" fmla="*/ 2404 h 6773"/>
              <a:gd name="T34" fmla="*/ 770 w 4588"/>
              <a:gd name="T35" fmla="*/ 2404 h 6773"/>
              <a:gd name="T36" fmla="*/ 1493 w 4588"/>
              <a:gd name="T37" fmla="*/ 1890 h 6773"/>
              <a:gd name="T38" fmla="*/ 2513 w 4588"/>
              <a:gd name="T39" fmla="*/ 1680 h 6773"/>
              <a:gd name="T40" fmla="*/ 3433 w 4588"/>
              <a:gd name="T41" fmla="*/ 2404 h 6773"/>
              <a:gd name="T42" fmla="*/ 2732 w 4588"/>
              <a:gd name="T43" fmla="*/ 5134 h 6773"/>
              <a:gd name="T44" fmla="*/ 1858 w 4588"/>
              <a:gd name="T45" fmla="*/ 6554 h 6773"/>
              <a:gd name="T46" fmla="*/ 1968 w 4588"/>
              <a:gd name="T47" fmla="*/ 5025 h 6773"/>
              <a:gd name="T48" fmla="*/ 2732 w 4588"/>
              <a:gd name="T49" fmla="*/ 5134 h 6773"/>
              <a:gd name="T50" fmla="*/ 2404 w 4588"/>
              <a:gd name="T51" fmla="*/ 4806 h 6773"/>
              <a:gd name="T52" fmla="*/ 2185 w 4588"/>
              <a:gd name="T53" fmla="*/ 4585 h 6773"/>
              <a:gd name="T54" fmla="*/ 2293 w 4588"/>
              <a:gd name="T55" fmla="*/ 4588 h 6773"/>
              <a:gd name="T56" fmla="*/ 2404 w 4588"/>
              <a:gd name="T57" fmla="*/ 4585 h 6773"/>
              <a:gd name="T58" fmla="*/ 2502 w 4588"/>
              <a:gd name="T59" fmla="*/ 4360 h 6773"/>
              <a:gd name="T60" fmla="*/ 2157 w 4588"/>
              <a:gd name="T61" fmla="*/ 4364 h 6773"/>
              <a:gd name="T62" fmla="*/ 2078 w 4588"/>
              <a:gd name="T63" fmla="*/ 4358 h 6773"/>
              <a:gd name="T64" fmla="*/ 552 w 4588"/>
              <a:gd name="T65" fmla="*/ 2404 h 6773"/>
              <a:gd name="T66" fmla="*/ 4037 w 4588"/>
              <a:gd name="T67" fmla="*/ 2404 h 6773"/>
              <a:gd name="T68" fmla="*/ 2510 w 4588"/>
              <a:gd name="T69" fmla="*/ 4358 h 6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588" h="6773">
                <a:moveTo>
                  <a:pt x="4582" y="2185"/>
                </a:moveTo>
                <a:cubicBezTo>
                  <a:pt x="4525" y="970"/>
                  <a:pt x="3522" y="0"/>
                  <a:pt x="2294" y="0"/>
                </a:cubicBezTo>
                <a:cubicBezTo>
                  <a:pt x="1029" y="0"/>
                  <a:pt x="0" y="1029"/>
                  <a:pt x="0" y="2294"/>
                </a:cubicBezTo>
                <a:cubicBezTo>
                  <a:pt x="0" y="3448"/>
                  <a:pt x="856" y="4402"/>
                  <a:pt x="1966" y="4562"/>
                </a:cubicBezTo>
                <a:lnTo>
                  <a:pt x="1966" y="4808"/>
                </a:lnTo>
                <a:cubicBezTo>
                  <a:pt x="1785" y="4808"/>
                  <a:pt x="1638" y="4954"/>
                  <a:pt x="1638" y="5136"/>
                </a:cubicBezTo>
                <a:lnTo>
                  <a:pt x="1638" y="6773"/>
                </a:lnTo>
                <a:lnTo>
                  <a:pt x="2949" y="6773"/>
                </a:lnTo>
                <a:lnTo>
                  <a:pt x="2949" y="5134"/>
                </a:lnTo>
                <a:cubicBezTo>
                  <a:pt x="2949" y="4953"/>
                  <a:pt x="2802" y="4806"/>
                  <a:pt x="2621" y="4806"/>
                </a:cubicBezTo>
                <a:lnTo>
                  <a:pt x="2621" y="4561"/>
                </a:lnTo>
                <a:cubicBezTo>
                  <a:pt x="3696" y="4406"/>
                  <a:pt x="4529" y="3506"/>
                  <a:pt x="4582" y="2402"/>
                </a:cubicBezTo>
                <a:lnTo>
                  <a:pt x="4588" y="2402"/>
                </a:lnTo>
                <a:lnTo>
                  <a:pt x="4588" y="2184"/>
                </a:lnTo>
                <a:lnTo>
                  <a:pt x="4582" y="2184"/>
                </a:lnTo>
                <a:lnTo>
                  <a:pt x="4582" y="2185"/>
                </a:lnTo>
                <a:close/>
                <a:moveTo>
                  <a:pt x="2294" y="218"/>
                </a:moveTo>
                <a:cubicBezTo>
                  <a:pt x="3402" y="218"/>
                  <a:pt x="4308" y="1092"/>
                  <a:pt x="4365" y="2185"/>
                </a:cubicBezTo>
                <a:lnTo>
                  <a:pt x="4037" y="2185"/>
                </a:lnTo>
                <a:cubicBezTo>
                  <a:pt x="3980" y="1272"/>
                  <a:pt x="3221" y="546"/>
                  <a:pt x="2294" y="546"/>
                </a:cubicBezTo>
                <a:cubicBezTo>
                  <a:pt x="1368" y="546"/>
                  <a:pt x="609" y="1272"/>
                  <a:pt x="552" y="2185"/>
                </a:cubicBezTo>
                <a:lnTo>
                  <a:pt x="224" y="2185"/>
                </a:lnTo>
                <a:cubicBezTo>
                  <a:pt x="281" y="1090"/>
                  <a:pt x="1186" y="218"/>
                  <a:pt x="2294" y="218"/>
                </a:cubicBezTo>
                <a:close/>
                <a:moveTo>
                  <a:pt x="3341" y="2185"/>
                </a:moveTo>
                <a:lnTo>
                  <a:pt x="3001" y="2525"/>
                </a:lnTo>
                <a:lnTo>
                  <a:pt x="2514" y="942"/>
                </a:lnTo>
                <a:lnTo>
                  <a:pt x="1968" y="2690"/>
                </a:lnTo>
                <a:lnTo>
                  <a:pt x="1566" y="1386"/>
                </a:lnTo>
                <a:lnTo>
                  <a:pt x="1034" y="2185"/>
                </a:lnTo>
                <a:lnTo>
                  <a:pt x="770" y="2185"/>
                </a:lnTo>
                <a:cubicBezTo>
                  <a:pt x="826" y="1393"/>
                  <a:pt x="1488" y="765"/>
                  <a:pt x="2294" y="765"/>
                </a:cubicBezTo>
                <a:cubicBezTo>
                  <a:pt x="3101" y="765"/>
                  <a:pt x="3762" y="1393"/>
                  <a:pt x="3818" y="2185"/>
                </a:cubicBezTo>
                <a:lnTo>
                  <a:pt x="3341" y="2185"/>
                </a:lnTo>
                <a:close/>
                <a:moveTo>
                  <a:pt x="3818" y="2404"/>
                </a:moveTo>
                <a:cubicBezTo>
                  <a:pt x="3762" y="3196"/>
                  <a:pt x="3101" y="3824"/>
                  <a:pt x="2294" y="3824"/>
                </a:cubicBezTo>
                <a:cubicBezTo>
                  <a:pt x="1488" y="3824"/>
                  <a:pt x="826" y="3196"/>
                  <a:pt x="770" y="2404"/>
                </a:cubicBezTo>
                <a:lnTo>
                  <a:pt x="1152" y="2404"/>
                </a:lnTo>
                <a:lnTo>
                  <a:pt x="1493" y="1890"/>
                </a:lnTo>
                <a:lnTo>
                  <a:pt x="1966" y="3428"/>
                </a:lnTo>
                <a:lnTo>
                  <a:pt x="2513" y="1680"/>
                </a:lnTo>
                <a:lnTo>
                  <a:pt x="2900" y="2937"/>
                </a:lnTo>
                <a:lnTo>
                  <a:pt x="3433" y="2404"/>
                </a:lnTo>
                <a:lnTo>
                  <a:pt x="3818" y="2404"/>
                </a:lnTo>
                <a:close/>
                <a:moveTo>
                  <a:pt x="2732" y="5134"/>
                </a:moveTo>
                <a:lnTo>
                  <a:pt x="2732" y="6554"/>
                </a:lnTo>
                <a:lnTo>
                  <a:pt x="1858" y="6554"/>
                </a:lnTo>
                <a:lnTo>
                  <a:pt x="1858" y="5134"/>
                </a:lnTo>
                <a:cubicBezTo>
                  <a:pt x="1858" y="5074"/>
                  <a:pt x="1908" y="5025"/>
                  <a:pt x="1968" y="5025"/>
                </a:cubicBezTo>
                <a:lnTo>
                  <a:pt x="2624" y="5025"/>
                </a:lnTo>
                <a:cubicBezTo>
                  <a:pt x="2682" y="5025"/>
                  <a:pt x="2732" y="5074"/>
                  <a:pt x="2732" y="5134"/>
                </a:cubicBezTo>
                <a:close/>
                <a:moveTo>
                  <a:pt x="2404" y="4585"/>
                </a:moveTo>
                <a:lnTo>
                  <a:pt x="2404" y="4806"/>
                </a:lnTo>
                <a:lnTo>
                  <a:pt x="2185" y="4806"/>
                </a:lnTo>
                <a:lnTo>
                  <a:pt x="2185" y="4585"/>
                </a:lnTo>
                <a:cubicBezTo>
                  <a:pt x="2204" y="4586"/>
                  <a:pt x="2222" y="4585"/>
                  <a:pt x="2241" y="4585"/>
                </a:cubicBezTo>
                <a:cubicBezTo>
                  <a:pt x="2258" y="4585"/>
                  <a:pt x="2276" y="4588"/>
                  <a:pt x="2293" y="4588"/>
                </a:cubicBezTo>
                <a:cubicBezTo>
                  <a:pt x="2310" y="4588"/>
                  <a:pt x="2328" y="4585"/>
                  <a:pt x="2345" y="4585"/>
                </a:cubicBezTo>
                <a:cubicBezTo>
                  <a:pt x="2366" y="4585"/>
                  <a:pt x="2385" y="4586"/>
                  <a:pt x="2404" y="4585"/>
                </a:cubicBezTo>
                <a:close/>
                <a:moveTo>
                  <a:pt x="2510" y="4358"/>
                </a:moveTo>
                <a:lnTo>
                  <a:pt x="2502" y="4360"/>
                </a:lnTo>
                <a:cubicBezTo>
                  <a:pt x="2480" y="4362"/>
                  <a:pt x="2456" y="4362"/>
                  <a:pt x="2432" y="4364"/>
                </a:cubicBezTo>
                <a:cubicBezTo>
                  <a:pt x="2340" y="4370"/>
                  <a:pt x="2249" y="4370"/>
                  <a:pt x="2157" y="4364"/>
                </a:cubicBezTo>
                <a:cubicBezTo>
                  <a:pt x="2133" y="4362"/>
                  <a:pt x="2110" y="4362"/>
                  <a:pt x="2086" y="4360"/>
                </a:cubicBezTo>
                <a:lnTo>
                  <a:pt x="2078" y="4358"/>
                </a:lnTo>
                <a:cubicBezTo>
                  <a:pt x="1070" y="4254"/>
                  <a:pt x="277" y="3425"/>
                  <a:pt x="224" y="2404"/>
                </a:cubicBezTo>
                <a:lnTo>
                  <a:pt x="552" y="2404"/>
                </a:lnTo>
                <a:cubicBezTo>
                  <a:pt x="609" y="3317"/>
                  <a:pt x="1368" y="4042"/>
                  <a:pt x="2294" y="4042"/>
                </a:cubicBezTo>
                <a:cubicBezTo>
                  <a:pt x="3221" y="4042"/>
                  <a:pt x="3980" y="3317"/>
                  <a:pt x="4037" y="2404"/>
                </a:cubicBezTo>
                <a:lnTo>
                  <a:pt x="4365" y="2404"/>
                </a:lnTo>
                <a:cubicBezTo>
                  <a:pt x="4310" y="3425"/>
                  <a:pt x="3517" y="4254"/>
                  <a:pt x="2510" y="435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Freeform 37"/>
          <p:cNvSpPr>
            <a:spLocks noEditPoints="1"/>
          </p:cNvSpPr>
          <p:nvPr/>
        </p:nvSpPr>
        <p:spPr bwMode="auto">
          <a:xfrm>
            <a:off x="470207" y="2923025"/>
            <a:ext cx="339841" cy="501737"/>
          </a:xfrm>
          <a:custGeom>
            <a:avLst/>
            <a:gdLst>
              <a:gd name="T0" fmla="*/ 2294 w 4588"/>
              <a:gd name="T1" fmla="*/ 0 h 6773"/>
              <a:gd name="T2" fmla="*/ 1966 w 4588"/>
              <a:gd name="T3" fmla="*/ 4562 h 6773"/>
              <a:gd name="T4" fmla="*/ 1638 w 4588"/>
              <a:gd name="T5" fmla="*/ 5136 h 6773"/>
              <a:gd name="T6" fmla="*/ 2949 w 4588"/>
              <a:gd name="T7" fmla="*/ 6773 h 6773"/>
              <a:gd name="T8" fmla="*/ 2621 w 4588"/>
              <a:gd name="T9" fmla="*/ 4806 h 6773"/>
              <a:gd name="T10" fmla="*/ 4582 w 4588"/>
              <a:gd name="T11" fmla="*/ 2402 h 6773"/>
              <a:gd name="T12" fmla="*/ 4588 w 4588"/>
              <a:gd name="T13" fmla="*/ 2184 h 6773"/>
              <a:gd name="T14" fmla="*/ 4582 w 4588"/>
              <a:gd name="T15" fmla="*/ 2185 h 6773"/>
              <a:gd name="T16" fmla="*/ 4365 w 4588"/>
              <a:gd name="T17" fmla="*/ 2185 h 6773"/>
              <a:gd name="T18" fmla="*/ 2294 w 4588"/>
              <a:gd name="T19" fmla="*/ 546 h 6773"/>
              <a:gd name="T20" fmla="*/ 224 w 4588"/>
              <a:gd name="T21" fmla="*/ 2185 h 6773"/>
              <a:gd name="T22" fmla="*/ 3341 w 4588"/>
              <a:gd name="T23" fmla="*/ 2185 h 6773"/>
              <a:gd name="T24" fmla="*/ 2514 w 4588"/>
              <a:gd name="T25" fmla="*/ 942 h 6773"/>
              <a:gd name="T26" fmla="*/ 1566 w 4588"/>
              <a:gd name="T27" fmla="*/ 1386 h 6773"/>
              <a:gd name="T28" fmla="*/ 770 w 4588"/>
              <a:gd name="T29" fmla="*/ 2185 h 6773"/>
              <a:gd name="T30" fmla="*/ 3818 w 4588"/>
              <a:gd name="T31" fmla="*/ 2185 h 6773"/>
              <a:gd name="T32" fmla="*/ 3818 w 4588"/>
              <a:gd name="T33" fmla="*/ 2404 h 6773"/>
              <a:gd name="T34" fmla="*/ 770 w 4588"/>
              <a:gd name="T35" fmla="*/ 2404 h 6773"/>
              <a:gd name="T36" fmla="*/ 1493 w 4588"/>
              <a:gd name="T37" fmla="*/ 1890 h 6773"/>
              <a:gd name="T38" fmla="*/ 2513 w 4588"/>
              <a:gd name="T39" fmla="*/ 1680 h 6773"/>
              <a:gd name="T40" fmla="*/ 3433 w 4588"/>
              <a:gd name="T41" fmla="*/ 2404 h 6773"/>
              <a:gd name="T42" fmla="*/ 2732 w 4588"/>
              <a:gd name="T43" fmla="*/ 5134 h 6773"/>
              <a:gd name="T44" fmla="*/ 1858 w 4588"/>
              <a:gd name="T45" fmla="*/ 6554 h 6773"/>
              <a:gd name="T46" fmla="*/ 1968 w 4588"/>
              <a:gd name="T47" fmla="*/ 5025 h 6773"/>
              <a:gd name="T48" fmla="*/ 2732 w 4588"/>
              <a:gd name="T49" fmla="*/ 5134 h 6773"/>
              <a:gd name="T50" fmla="*/ 2404 w 4588"/>
              <a:gd name="T51" fmla="*/ 4806 h 6773"/>
              <a:gd name="T52" fmla="*/ 2185 w 4588"/>
              <a:gd name="T53" fmla="*/ 4585 h 6773"/>
              <a:gd name="T54" fmla="*/ 2293 w 4588"/>
              <a:gd name="T55" fmla="*/ 4588 h 6773"/>
              <a:gd name="T56" fmla="*/ 2404 w 4588"/>
              <a:gd name="T57" fmla="*/ 4585 h 6773"/>
              <a:gd name="T58" fmla="*/ 2502 w 4588"/>
              <a:gd name="T59" fmla="*/ 4360 h 6773"/>
              <a:gd name="T60" fmla="*/ 2157 w 4588"/>
              <a:gd name="T61" fmla="*/ 4364 h 6773"/>
              <a:gd name="T62" fmla="*/ 2078 w 4588"/>
              <a:gd name="T63" fmla="*/ 4358 h 6773"/>
              <a:gd name="T64" fmla="*/ 552 w 4588"/>
              <a:gd name="T65" fmla="*/ 2404 h 6773"/>
              <a:gd name="T66" fmla="*/ 4037 w 4588"/>
              <a:gd name="T67" fmla="*/ 2404 h 6773"/>
              <a:gd name="T68" fmla="*/ 2510 w 4588"/>
              <a:gd name="T69" fmla="*/ 4358 h 6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588" h="6773">
                <a:moveTo>
                  <a:pt x="4582" y="2185"/>
                </a:moveTo>
                <a:cubicBezTo>
                  <a:pt x="4525" y="970"/>
                  <a:pt x="3522" y="0"/>
                  <a:pt x="2294" y="0"/>
                </a:cubicBezTo>
                <a:cubicBezTo>
                  <a:pt x="1029" y="0"/>
                  <a:pt x="0" y="1029"/>
                  <a:pt x="0" y="2294"/>
                </a:cubicBezTo>
                <a:cubicBezTo>
                  <a:pt x="0" y="3448"/>
                  <a:pt x="856" y="4402"/>
                  <a:pt x="1966" y="4562"/>
                </a:cubicBezTo>
                <a:lnTo>
                  <a:pt x="1966" y="4808"/>
                </a:lnTo>
                <a:cubicBezTo>
                  <a:pt x="1785" y="4808"/>
                  <a:pt x="1638" y="4954"/>
                  <a:pt x="1638" y="5136"/>
                </a:cubicBezTo>
                <a:lnTo>
                  <a:pt x="1638" y="6773"/>
                </a:lnTo>
                <a:lnTo>
                  <a:pt x="2949" y="6773"/>
                </a:lnTo>
                <a:lnTo>
                  <a:pt x="2949" y="5134"/>
                </a:lnTo>
                <a:cubicBezTo>
                  <a:pt x="2949" y="4953"/>
                  <a:pt x="2802" y="4806"/>
                  <a:pt x="2621" y="4806"/>
                </a:cubicBezTo>
                <a:lnTo>
                  <a:pt x="2621" y="4561"/>
                </a:lnTo>
                <a:cubicBezTo>
                  <a:pt x="3696" y="4406"/>
                  <a:pt x="4529" y="3506"/>
                  <a:pt x="4582" y="2402"/>
                </a:cubicBezTo>
                <a:lnTo>
                  <a:pt x="4588" y="2402"/>
                </a:lnTo>
                <a:lnTo>
                  <a:pt x="4588" y="2184"/>
                </a:lnTo>
                <a:lnTo>
                  <a:pt x="4582" y="2184"/>
                </a:lnTo>
                <a:lnTo>
                  <a:pt x="4582" y="2185"/>
                </a:lnTo>
                <a:close/>
                <a:moveTo>
                  <a:pt x="2294" y="218"/>
                </a:moveTo>
                <a:cubicBezTo>
                  <a:pt x="3402" y="218"/>
                  <a:pt x="4308" y="1092"/>
                  <a:pt x="4365" y="2185"/>
                </a:cubicBezTo>
                <a:lnTo>
                  <a:pt x="4037" y="2185"/>
                </a:lnTo>
                <a:cubicBezTo>
                  <a:pt x="3980" y="1272"/>
                  <a:pt x="3221" y="546"/>
                  <a:pt x="2294" y="546"/>
                </a:cubicBezTo>
                <a:cubicBezTo>
                  <a:pt x="1368" y="546"/>
                  <a:pt x="609" y="1272"/>
                  <a:pt x="552" y="2185"/>
                </a:cubicBezTo>
                <a:lnTo>
                  <a:pt x="224" y="2185"/>
                </a:lnTo>
                <a:cubicBezTo>
                  <a:pt x="281" y="1090"/>
                  <a:pt x="1186" y="218"/>
                  <a:pt x="2294" y="218"/>
                </a:cubicBezTo>
                <a:close/>
                <a:moveTo>
                  <a:pt x="3341" y="2185"/>
                </a:moveTo>
                <a:lnTo>
                  <a:pt x="3001" y="2525"/>
                </a:lnTo>
                <a:lnTo>
                  <a:pt x="2514" y="942"/>
                </a:lnTo>
                <a:lnTo>
                  <a:pt x="1968" y="2690"/>
                </a:lnTo>
                <a:lnTo>
                  <a:pt x="1566" y="1386"/>
                </a:lnTo>
                <a:lnTo>
                  <a:pt x="1034" y="2185"/>
                </a:lnTo>
                <a:lnTo>
                  <a:pt x="770" y="2185"/>
                </a:lnTo>
                <a:cubicBezTo>
                  <a:pt x="826" y="1393"/>
                  <a:pt x="1488" y="765"/>
                  <a:pt x="2294" y="765"/>
                </a:cubicBezTo>
                <a:cubicBezTo>
                  <a:pt x="3101" y="765"/>
                  <a:pt x="3762" y="1393"/>
                  <a:pt x="3818" y="2185"/>
                </a:cubicBezTo>
                <a:lnTo>
                  <a:pt x="3341" y="2185"/>
                </a:lnTo>
                <a:close/>
                <a:moveTo>
                  <a:pt x="3818" y="2404"/>
                </a:moveTo>
                <a:cubicBezTo>
                  <a:pt x="3762" y="3196"/>
                  <a:pt x="3101" y="3824"/>
                  <a:pt x="2294" y="3824"/>
                </a:cubicBezTo>
                <a:cubicBezTo>
                  <a:pt x="1488" y="3824"/>
                  <a:pt x="826" y="3196"/>
                  <a:pt x="770" y="2404"/>
                </a:cubicBezTo>
                <a:lnTo>
                  <a:pt x="1152" y="2404"/>
                </a:lnTo>
                <a:lnTo>
                  <a:pt x="1493" y="1890"/>
                </a:lnTo>
                <a:lnTo>
                  <a:pt x="1966" y="3428"/>
                </a:lnTo>
                <a:lnTo>
                  <a:pt x="2513" y="1680"/>
                </a:lnTo>
                <a:lnTo>
                  <a:pt x="2900" y="2937"/>
                </a:lnTo>
                <a:lnTo>
                  <a:pt x="3433" y="2404"/>
                </a:lnTo>
                <a:lnTo>
                  <a:pt x="3818" y="2404"/>
                </a:lnTo>
                <a:close/>
                <a:moveTo>
                  <a:pt x="2732" y="5134"/>
                </a:moveTo>
                <a:lnTo>
                  <a:pt x="2732" y="6554"/>
                </a:lnTo>
                <a:lnTo>
                  <a:pt x="1858" y="6554"/>
                </a:lnTo>
                <a:lnTo>
                  <a:pt x="1858" y="5134"/>
                </a:lnTo>
                <a:cubicBezTo>
                  <a:pt x="1858" y="5074"/>
                  <a:pt x="1908" y="5025"/>
                  <a:pt x="1968" y="5025"/>
                </a:cubicBezTo>
                <a:lnTo>
                  <a:pt x="2624" y="5025"/>
                </a:lnTo>
                <a:cubicBezTo>
                  <a:pt x="2682" y="5025"/>
                  <a:pt x="2732" y="5074"/>
                  <a:pt x="2732" y="5134"/>
                </a:cubicBezTo>
                <a:close/>
                <a:moveTo>
                  <a:pt x="2404" y="4585"/>
                </a:moveTo>
                <a:lnTo>
                  <a:pt x="2404" y="4806"/>
                </a:lnTo>
                <a:lnTo>
                  <a:pt x="2185" y="4806"/>
                </a:lnTo>
                <a:lnTo>
                  <a:pt x="2185" y="4585"/>
                </a:lnTo>
                <a:cubicBezTo>
                  <a:pt x="2204" y="4586"/>
                  <a:pt x="2222" y="4585"/>
                  <a:pt x="2241" y="4585"/>
                </a:cubicBezTo>
                <a:cubicBezTo>
                  <a:pt x="2258" y="4585"/>
                  <a:pt x="2276" y="4588"/>
                  <a:pt x="2293" y="4588"/>
                </a:cubicBezTo>
                <a:cubicBezTo>
                  <a:pt x="2310" y="4588"/>
                  <a:pt x="2328" y="4585"/>
                  <a:pt x="2345" y="4585"/>
                </a:cubicBezTo>
                <a:cubicBezTo>
                  <a:pt x="2366" y="4585"/>
                  <a:pt x="2385" y="4586"/>
                  <a:pt x="2404" y="4585"/>
                </a:cubicBezTo>
                <a:close/>
                <a:moveTo>
                  <a:pt x="2510" y="4358"/>
                </a:moveTo>
                <a:lnTo>
                  <a:pt x="2502" y="4360"/>
                </a:lnTo>
                <a:cubicBezTo>
                  <a:pt x="2480" y="4362"/>
                  <a:pt x="2456" y="4362"/>
                  <a:pt x="2432" y="4364"/>
                </a:cubicBezTo>
                <a:cubicBezTo>
                  <a:pt x="2340" y="4370"/>
                  <a:pt x="2249" y="4370"/>
                  <a:pt x="2157" y="4364"/>
                </a:cubicBezTo>
                <a:cubicBezTo>
                  <a:pt x="2133" y="4362"/>
                  <a:pt x="2110" y="4362"/>
                  <a:pt x="2086" y="4360"/>
                </a:cubicBezTo>
                <a:lnTo>
                  <a:pt x="2078" y="4358"/>
                </a:lnTo>
                <a:cubicBezTo>
                  <a:pt x="1070" y="4254"/>
                  <a:pt x="277" y="3425"/>
                  <a:pt x="224" y="2404"/>
                </a:cubicBezTo>
                <a:lnTo>
                  <a:pt x="552" y="2404"/>
                </a:lnTo>
                <a:cubicBezTo>
                  <a:pt x="609" y="3317"/>
                  <a:pt x="1368" y="4042"/>
                  <a:pt x="2294" y="4042"/>
                </a:cubicBezTo>
                <a:cubicBezTo>
                  <a:pt x="3221" y="4042"/>
                  <a:pt x="3980" y="3317"/>
                  <a:pt x="4037" y="2404"/>
                </a:cubicBezTo>
                <a:lnTo>
                  <a:pt x="4365" y="2404"/>
                </a:lnTo>
                <a:cubicBezTo>
                  <a:pt x="4310" y="3425"/>
                  <a:pt x="3517" y="4254"/>
                  <a:pt x="2510" y="435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59120" y="2896870"/>
            <a:ext cx="445706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平台</a:t>
            </a:r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功能</a:t>
            </a:r>
            <a:endParaRPr lang="zh-CN" altLang="en-US" sz="45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844925" y="2655570"/>
            <a:ext cx="1261110" cy="98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sym typeface="+mn-lt"/>
              </a:rPr>
              <a:t>03</a:t>
            </a:r>
            <a:endParaRPr lang="en-US" altLang="zh-CN" sz="40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23555" name="图片 12"/>
          <p:cNvPicPr/>
          <p:nvPr>
            <p:custDataLst>
              <p:tags r:id="rId1"/>
            </p:custDataLst>
          </p:nvPr>
        </p:nvPicPr>
        <p:blipFill>
          <a:blip r:embed="rId2"/>
          <a:srcRect t="7411"/>
          <a:stretch>
            <a:fillRect/>
          </a:stretch>
        </p:blipFill>
        <p:spPr>
          <a:xfrm>
            <a:off x="1146810" y="2367915"/>
            <a:ext cx="9665335" cy="434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校企项目管理及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评价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4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554" name="内容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55650" y="981710"/>
            <a:ext cx="10471150" cy="170751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1、校企合作成果多维度评价：</a:t>
            </a:r>
            <a:r>
              <a:rPr lang="en-US" altLang="zh-CN" sz="1600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设置及评价企业贡献度、</a:t>
            </a:r>
            <a:r>
              <a:rPr lang="zh-CN" altLang="en-US" sz="1600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合作过程</a:t>
            </a:r>
            <a:r>
              <a:rPr lang="en-US" altLang="zh-CN" sz="1600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动态可见；</a:t>
            </a:r>
            <a:endParaRPr lang="en-US" altLang="zh-CN" sz="1800" kern="1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800" b="1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2、可实现多企业</a:t>
            </a:r>
            <a:r>
              <a:rPr lang="en-US" altLang="zh-CN" sz="1800" b="1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1800" b="1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联合拼班</a:t>
            </a:r>
            <a:r>
              <a:rPr lang="en-US" altLang="zh-CN" sz="1800" b="1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1800" b="1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r>
              <a:rPr lang="en-US" altLang="zh-CN" sz="1600" kern="1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平台可以解决传统订单班无法跨班级和院系建班问题，充分尊重学生的选择， 利于学生更好的就业和职业发展，同时平台可实现校企订单班多企业联合“拼班模式”。</a:t>
            </a:r>
            <a:endParaRPr lang="en-US" altLang="zh-CN" sz="1600" kern="1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lang="en-US" altLang="zh-CN" sz="4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sz="4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校企项目管理及评价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577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55015" y="1017270"/>
            <a:ext cx="10376535" cy="531812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914400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2、校企项目“挂榜”对接：</a:t>
            </a:r>
            <a:endParaRPr lang="zh-CN" altLang="en-US" sz="1800" b="1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通过平台在线完成项目发布、项目洽谈与对接，平台项目“挂榜招标” ，可跨单位、跨部门组团队</a:t>
            </a:r>
            <a:endParaRPr lang="zh-CN" altLang="en-US" sz="1600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3、共建产业学院：</a:t>
            </a:r>
            <a:endParaRPr lang="zh-CN" altLang="en-US" sz="1800" b="1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 fontAlgn="auto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16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平台沉淀数据，以龙头企业合作标准辐射中小企业。与龙头企业共建产业学院的资料，开发标准、沉淀产业先进课程、产业优质师资，建设产教融合实训基地运营数据，协同开展产学研合作和社会服务数据</a:t>
            </a:r>
            <a:endParaRPr lang="zh-CN" altLang="en-US" sz="1600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7440"/>
          <a:stretch>
            <a:fillRect/>
          </a:stretch>
        </p:blipFill>
        <p:spPr>
          <a:xfrm>
            <a:off x="1099185" y="2729865"/>
            <a:ext cx="9926955" cy="4083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校企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共育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602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84860" y="937260"/>
            <a:ext cx="10432415" cy="498729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轻松</a:t>
            </a:r>
            <a:r>
              <a:rPr lang="en-US" altLang="zh-CN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双师教学：</a:t>
            </a:r>
            <a:endParaRPr lang="zh-CN" altLang="en-US" sz="1800" b="1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1）双师教学：在平台构建“双师课堂”解决订单班企业老师授课常态化、时间碎片化，企业教学无负担。</a:t>
            </a:r>
            <a:endParaRPr lang="zh-CN" altLang="en-US" sz="1600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l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2）直播课堂：平台可实现在线远程直播或录播教学，学生可无限次回看，老师可在线布置作业及考试，也可随时查看每位学生的学习状况，细致到每位学生学习时间和学习进度，方便检验教学成效。</a:t>
            </a:r>
            <a:endParaRPr lang="zh-CN" altLang="en-US" sz="1600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defTabSz="914400">
              <a:buFont typeface="Arial" panose="020B0604020202020204" pitchFamily="34" charset="0"/>
              <a:buNone/>
            </a:pPr>
            <a:r>
              <a:rPr lang="zh-CN" altLang="en-US" sz="1600" kern="1200">
                <a:solidFill>
                  <a:srgbClr val="7F7F7F"/>
                </a:solidFill>
                <a:latin typeface="微软雅黑" panose="020B0503020204020204" charset="-122"/>
                <a:ea typeface="+mn-ea"/>
                <a:cs typeface="+mn-cs"/>
              </a:rPr>
              <a:t> </a:t>
            </a:r>
            <a:endParaRPr lang="zh-CN" altLang="en-US" sz="1600" kern="1200">
              <a:solidFill>
                <a:srgbClr val="7F7F7F"/>
              </a:solidFill>
              <a:latin typeface="微软雅黑" panose="020B0503020204020204" charset="-122"/>
              <a:ea typeface="+mn-ea"/>
              <a:cs typeface="+mn-cs"/>
            </a:endParaRPr>
          </a:p>
        </p:txBody>
      </p:sp>
      <p:pic>
        <p:nvPicPr>
          <p:cNvPr id="25603" name="图片 1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3940" y="2832735"/>
            <a:ext cx="9803130" cy="3988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lang="en-US" altLang="zh-CN" sz="4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sz="4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校企共育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626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66445" y="869950"/>
            <a:ext cx="10712450" cy="198882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en-US" sz="1800" b="1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5、师资和课程管理</a:t>
            </a:r>
            <a:endParaRPr lang="zh-CN" altLang="en-US" sz="1800" b="1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线上课程库标准化管理，降本增效，更有助于学校持续</a:t>
            </a:r>
            <a:r>
              <a:rPr lang="zh-CN" altLang="en-US" sz="1600" kern="1200">
                <a:solidFill>
                  <a:srgbClr val="1A1A1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性引进企业优质讲师和专业课程，真正实现校企双主体育人， 增强职业教育的适应性</a:t>
            </a:r>
            <a:endParaRPr lang="zh-CN" altLang="en-US" sz="1600" kern="1200">
              <a:solidFill>
                <a:srgbClr val="1A1A1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6627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7275"/>
          <a:stretch>
            <a:fillRect/>
          </a:stretch>
        </p:blipFill>
        <p:spPr>
          <a:xfrm>
            <a:off x="1175385" y="2252980"/>
            <a:ext cx="10192385" cy="4472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第二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课堂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651" name="文本框 7"/>
          <p:cNvSpPr txBox="1"/>
          <p:nvPr>
            <p:custDataLst>
              <p:tags r:id="rId3"/>
            </p:custDataLst>
          </p:nvPr>
        </p:nvSpPr>
        <p:spPr>
          <a:xfrm>
            <a:off x="681990" y="1230630"/>
            <a:ext cx="3025140" cy="33534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、第二课堂</a:t>
            </a:r>
            <a:endParaRPr lang="zh-CN" altLang="en-US" sz="1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——“</a:t>
            </a:r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学生成长地图</a:t>
            </a:r>
            <a:r>
              <a:rPr lang="en-US" altLang="zh-CN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第二增加课题、校企活动、创意大赛等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增加趣味性、学生粘性，并形成完整的记录；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）生成学生</a:t>
            </a: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综合能力画像</a:t>
            </a: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）成为学校评估学生学分的有效依据。</a:t>
            </a:r>
            <a:endParaRPr lang="zh-CN" altLang="en-US" sz="16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46220" y="994410"/>
            <a:ext cx="7774940" cy="4050030"/>
          </a:xfrm>
          <a:prstGeom prst="rect">
            <a:avLst/>
          </a:prstGeom>
        </p:spPr>
      </p:pic>
      <p:pic>
        <p:nvPicPr>
          <p:cNvPr id="5" name="图片 11"/>
          <p:cNvPicPr>
            <a:picLocks noGrp="1" noChangeAspect="1"/>
          </p:cNvPicPr>
          <p:nvPr>
            <p:custDataLst>
              <p:tags r:id="rId6"/>
            </p:custDataLst>
          </p:nvPr>
        </p:nvPicPr>
        <p:blipFill>
          <a:blip r:embed="rId7"/>
          <a:srcRect t="7093" r="27819" b="6059"/>
          <a:stretch>
            <a:fillRect/>
          </a:stretch>
        </p:blipFill>
        <p:spPr>
          <a:xfrm>
            <a:off x="4046220" y="3796030"/>
            <a:ext cx="6107430" cy="3061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145020" y="3916045"/>
            <a:ext cx="4675505" cy="2941955"/>
          </a:xfrm>
          <a:prstGeom prst="rect">
            <a:avLst/>
          </a:prstGeom>
          <a:ln>
            <a:solidFill>
              <a:srgbClr val="185399">
                <a:alpha val="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实习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实训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9699" name="组合 3"/>
          <p:cNvGrpSpPr/>
          <p:nvPr/>
        </p:nvGrpSpPr>
        <p:grpSpPr>
          <a:xfrm>
            <a:off x="323850" y="1939290"/>
            <a:ext cx="7307580" cy="4429062"/>
            <a:chOff x="883" y="3531"/>
            <a:chExt cx="12238" cy="7689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00" y="7190"/>
              <a:ext cx="4946" cy="3354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970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2514" y="6457"/>
              <a:ext cx="2887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实习分布图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702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2514" y="10592"/>
              <a:ext cx="2260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实时数据统计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9703" name="图片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426" y="3533"/>
              <a:ext cx="6653" cy="27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4" name="图片 1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883" y="3531"/>
              <a:ext cx="5180" cy="29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5" name="图片 1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508" y="6298"/>
              <a:ext cx="6613" cy="42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6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9365" y="10688"/>
              <a:ext cx="1580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签到率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707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9240" y="6285"/>
              <a:ext cx="1640" cy="5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数据明细</a:t>
              </a:r>
              <a:endPara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619125" y="1146175"/>
            <a:ext cx="902144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实习实训：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安全管理、动态记录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校企互动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企业评价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一键生成实习报告降低管理成本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1747" name="组合 3"/>
          <p:cNvGrpSpPr/>
          <p:nvPr/>
        </p:nvGrpSpPr>
        <p:grpSpPr>
          <a:xfrm>
            <a:off x="7536815" y="2097405"/>
            <a:ext cx="4486275" cy="3723640"/>
            <a:chOff x="6891" y="5099"/>
            <a:chExt cx="6495" cy="4549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9993" y="5099"/>
              <a:ext cx="2559" cy="454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9548" y="6573"/>
              <a:ext cx="3838" cy="160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14" name="图片 7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t="19965"/>
            <a:stretch>
              <a:fillRect/>
            </a:stretch>
          </p:blipFill>
          <p:spPr bwMode="auto">
            <a:xfrm>
              <a:off x="6891" y="5099"/>
              <a:ext cx="2807" cy="399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8950" y="2313698"/>
            <a:ext cx="1901455" cy="10156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目录</a:t>
            </a:r>
            <a:endParaRPr lang="zh-CN" altLang="en-US" sz="6000" b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Text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4411" y="3804044"/>
            <a:ext cx="190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accent1"/>
                </a:solidFill>
                <a:latin typeface="+mn-lt"/>
                <a:ea typeface="+mn-ea"/>
              </a:rPr>
              <a:t>CONTENT</a:t>
            </a:r>
            <a:endParaRPr lang="en-US" altLang="zh-CN" sz="240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4" name="TextBox 10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12976" y="1556104"/>
            <a:ext cx="4802142" cy="6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公司及</a:t>
            </a:r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团队</a:t>
            </a:r>
            <a:endParaRPr lang="zh-CN" altLang="en-US" sz="30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300145" y="1556104"/>
            <a:ext cx="703926" cy="615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sym typeface="+mn-lt"/>
              </a:rPr>
              <a:t>01</a:t>
            </a:r>
            <a:endParaRPr lang="en-US" altLang="zh-CN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" name="TextBox 10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12976" y="2671257"/>
            <a:ext cx="4802142" cy="6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产品及</a:t>
            </a:r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服务</a:t>
            </a:r>
            <a:endParaRPr lang="zh-CN" altLang="en-US" sz="30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2" name="文本框 6"/>
          <p:cNvSpPr txBox="1"/>
          <p:nvPr>
            <p:custDataLst>
              <p:tags r:id="rId6"/>
            </p:custDataLst>
          </p:nvPr>
        </p:nvSpPr>
        <p:spPr>
          <a:xfrm>
            <a:off x="5300145" y="2671257"/>
            <a:ext cx="703926" cy="615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sym typeface="+mn-lt"/>
              </a:rPr>
              <a:t>02</a:t>
            </a:r>
            <a:endParaRPr lang="en-US" altLang="zh-CN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3" name="TextBox 10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976" y="3786411"/>
            <a:ext cx="4802142" cy="6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平台</a:t>
            </a:r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功能</a:t>
            </a:r>
            <a:endParaRPr lang="zh-CN" altLang="en-US" sz="30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5300145" y="3786411"/>
            <a:ext cx="703926" cy="615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sym typeface="+mn-lt"/>
              </a:rPr>
              <a:t>03</a:t>
            </a:r>
            <a:endParaRPr lang="en-US" altLang="zh-CN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4" name="TextBox 10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12976" y="4901564"/>
            <a:ext cx="4802142" cy="6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合作案例</a:t>
            </a:r>
            <a:r>
              <a:rPr lang="zh-CN" altLang="en-US" sz="30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及伙伴</a:t>
            </a:r>
            <a:endParaRPr lang="zh-CN" altLang="en-US" sz="30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5" name="文本框 10"/>
          <p:cNvSpPr txBox="1"/>
          <p:nvPr>
            <p:custDataLst>
              <p:tags r:id="rId10"/>
            </p:custDataLst>
          </p:nvPr>
        </p:nvSpPr>
        <p:spPr>
          <a:xfrm>
            <a:off x="5300145" y="4910677"/>
            <a:ext cx="703926" cy="615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sym typeface="+mn-lt"/>
              </a:rPr>
              <a:t>04</a:t>
            </a:r>
            <a:endParaRPr lang="en-US" altLang="zh-CN" sz="24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平台功能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招聘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就业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33161"/>
          <a:stretch>
            <a:fillRect/>
          </a:stretch>
        </p:blipFill>
        <p:spPr>
          <a:xfrm>
            <a:off x="4414520" y="994410"/>
            <a:ext cx="7777480" cy="38315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14520" y="3177540"/>
            <a:ext cx="7777480" cy="36804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19125" y="1165225"/>
            <a:ext cx="3477895" cy="3399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招聘及就业：</a:t>
            </a:r>
            <a:endParaRPr lang="en-US" altLang="zh-CN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charset="0"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1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）实现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“永不落幕”的招聘会；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2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）呈现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学生“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活简历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成长轨迹可视化，为企业选人、用人提供客观依据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3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）根据需求组织各类招聘会：预就业专场、产业专场、企业专场、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双选会。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68570" y="2896870"/>
            <a:ext cx="445706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合作案例及</a:t>
            </a:r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伙伴</a:t>
            </a:r>
            <a:endParaRPr lang="zh-CN" altLang="en-US" sz="45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54375" y="2655570"/>
            <a:ext cx="1261110" cy="98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sym typeface="+mn-lt"/>
              </a:rPr>
              <a:t>04</a:t>
            </a:r>
            <a:endParaRPr lang="en-US" altLang="zh-CN" sz="40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合作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案例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28295" y="1275080"/>
            <a:ext cx="3755390" cy="5439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90170">
              <a:lnSpc>
                <a:spcPct val="100000"/>
              </a:lnSpc>
              <a:spcBef>
                <a:spcPts val="1045"/>
              </a:spcBef>
            </a:pPr>
            <a:r>
              <a:rPr lang="zh-CN" sz="2500" b="1" spc="-5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私立华联“就业在线</a:t>
            </a:r>
            <a:r>
              <a:rPr lang="en-US" sz="2500" b="1" spc="-5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500" b="1" spc="-5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：</a:t>
            </a:r>
            <a:endParaRPr sz="1600" spc="-5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90170" fontAlgn="auto">
              <a:lnSpc>
                <a:spcPct val="100000"/>
              </a:lnSpc>
              <a:spcBef>
                <a:spcPts val="1045"/>
              </a:spcBef>
              <a:spcAft>
                <a:spcPts val="1200"/>
              </a:spcAft>
            </a:pPr>
            <a:endParaRPr sz="1600" spc="-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90170" fontAlgn="auto">
              <a:lnSpc>
                <a:spcPct val="100000"/>
              </a:lnSpc>
              <a:spcBef>
                <a:spcPts val="1045"/>
              </a:spcBef>
              <a:spcAft>
                <a:spcPts val="1200"/>
              </a:spcAft>
            </a:pPr>
            <a:r>
              <a:rPr sz="1600" spc="-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院校性质：大专民办、综合类</a:t>
            </a:r>
            <a:endParaRPr sz="1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90170" fontAlgn="auto">
              <a:lnSpc>
                <a:spcPct val="100000"/>
              </a:lnSpc>
              <a:spcBef>
                <a:spcPts val="1045"/>
              </a:spcBef>
              <a:spcAft>
                <a:spcPts val="1200"/>
              </a:spcAft>
            </a:pP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功能：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学生成长地图、线上招聘会</a:t>
            </a:r>
            <a:r>
              <a:rPr lang="zh-CN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云宣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讲</a:t>
            </a:r>
            <a:r>
              <a:rPr lang="zh-CN" sz="16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人才库及数据管理统计</a:t>
            </a:r>
            <a:endParaRPr sz="160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 marR="172085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sz="1600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、数据：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学生</a:t>
            </a:r>
            <a:r>
              <a:rPr lang="zh-CN"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近</a:t>
            </a:r>
            <a:r>
              <a:rPr lang="en-US" altLang="zh-CN"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9000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人，企业</a:t>
            </a:r>
            <a:r>
              <a:rPr lang="en-US"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610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家。</a:t>
            </a:r>
            <a:endParaRPr sz="16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 marR="172085" algn="l" fontAlgn="auto">
              <a:lnSpc>
                <a:spcPct val="150000"/>
              </a:lnSpc>
              <a:spcAft>
                <a:spcPts val="1200"/>
              </a:spcAft>
              <a:buClrTx/>
              <a:buSzTx/>
              <a:buFontTx/>
            </a:pPr>
            <a:r>
              <a:rPr lang="en-US" sz="1600" spc="-5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sz="1600" spc="-5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sz="1600" spc="-5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合作成果：</a:t>
            </a:r>
            <a:r>
              <a:rPr lang="zh-CN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连续两年使用就业在线举办线上</a:t>
            </a:r>
            <a:r>
              <a:rPr lang="en-US" altLang="zh-CN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+</a:t>
            </a:r>
            <a:r>
              <a:rPr lang="zh-CN" altLang="en-US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线下招聘会，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合作企业1050</a:t>
            </a:r>
            <a:r>
              <a:rPr lang="zh-CN"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余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思源黑体 CN Regular" panose="02010600030101010101" charset="-122"/>
              </a:rPr>
              <a:t>家，提供累计就业岗位1.5万个，参与招聘学生累计9000余人次。</a:t>
            </a:r>
            <a:endParaRPr sz="16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 marR="172085" algn="l" fontAlgn="auto">
              <a:lnSpc>
                <a:spcPct val="150000"/>
              </a:lnSpc>
              <a:spcAft>
                <a:spcPts val="1200"/>
              </a:spcAft>
              <a:buClrTx/>
              <a:buSzTx/>
              <a:buFontTx/>
            </a:pPr>
            <a:r>
              <a:rPr lang="en-US" altLang="zh-CN" sz="1600" spc="-5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1600" spc="-5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sz="1600" spc="-5" dirty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落地服务：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技术指导、驻地平台运维服务，</a:t>
            </a:r>
            <a:r>
              <a:rPr lang="zh-CN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零距离全方位</a:t>
            </a:r>
            <a:r>
              <a:rPr lang="zh-CN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服务。</a:t>
            </a:r>
            <a:endParaRPr sz="1600" spc="-5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-2147482624" descr="微信图片_202205191504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16417"/>
          <a:stretch>
            <a:fillRect/>
          </a:stretch>
        </p:blipFill>
        <p:spPr>
          <a:xfrm>
            <a:off x="5229860" y="2492375"/>
            <a:ext cx="6962140" cy="436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53205" y="118745"/>
            <a:ext cx="8138795" cy="3414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合作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案例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8295" y="1269365"/>
            <a:ext cx="5082540" cy="4752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90170">
              <a:lnSpc>
                <a:spcPct val="100000"/>
              </a:lnSpc>
              <a:spcBef>
                <a:spcPts val="1045"/>
              </a:spcBef>
            </a:pPr>
            <a:r>
              <a:rPr lang="zh-CN" sz="2500" b="1" spc="-5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广东机电职教集团产教融合信息服务平台：</a:t>
            </a:r>
            <a:endParaRPr lang="zh-CN" sz="2500" b="1" spc="-5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90170">
              <a:lnSpc>
                <a:spcPct val="100000"/>
              </a:lnSpc>
              <a:spcBef>
                <a:spcPts val="1045"/>
              </a:spcBef>
            </a:pPr>
            <a:endParaRPr sz="1600" b="1" spc="-5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90170" fontAlgn="auto">
              <a:lnSpc>
                <a:spcPct val="30000"/>
              </a:lnSpc>
              <a:spcBef>
                <a:spcPts val="1045"/>
              </a:spcBef>
              <a:spcAft>
                <a:spcPts val="1200"/>
              </a:spcAft>
            </a:pPr>
            <a:r>
              <a:rPr sz="1600" spc="-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学校性质：公办高职、国家“双高”计划建设单位</a:t>
            </a:r>
            <a:endParaRPr sz="1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90170" fontAlgn="auto">
              <a:lnSpc>
                <a:spcPct val="30000"/>
              </a:lnSpc>
              <a:spcBef>
                <a:spcPts val="1045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应用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功能：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订单班、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产业学院、第二课堂、实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90170" fontAlgn="auto">
              <a:lnSpc>
                <a:spcPct val="30000"/>
              </a:lnSpc>
              <a:spcBef>
                <a:spcPts val="1045"/>
              </a:spcBef>
              <a:spcAft>
                <a:spcPts val="1200"/>
              </a:spcAft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习管理、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招聘会</a:t>
            </a:r>
            <a:endParaRPr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90170" fontAlgn="auto">
              <a:lnSpc>
                <a:spcPct val="30000"/>
              </a:lnSpc>
              <a:spcBef>
                <a:spcPts val="1045"/>
              </a:spcBef>
              <a:spcAft>
                <a:spcPts val="1200"/>
              </a:spcAft>
            </a:pPr>
            <a:r>
              <a:rPr lang="zh-CN" sz="16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3、平台应用数据： </a:t>
            </a:r>
            <a:endParaRPr lang="zh-CN" sz="16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90170" marR="172085" indent="457200" fontAlgn="auto">
              <a:lnSpc>
                <a:spcPct val="120000"/>
              </a:lnSpc>
              <a:spcAft>
                <a:spcPts val="0"/>
              </a:spcAft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学生数：25500人，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90170" marR="172085" indent="457200" fontAlgn="auto">
              <a:lnSpc>
                <a:spcPct val="120000"/>
              </a:lnSpc>
              <a:spcAft>
                <a:spcPts val="0"/>
              </a:spcAft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企业数：1764家，  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90170" marR="172085" indent="457200" fontAlgn="auto">
              <a:lnSpc>
                <a:spcPct val="120000"/>
              </a:lnSpc>
              <a:spcAft>
                <a:spcPts val="0"/>
              </a:spcAft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管理订单班及产业学院：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44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个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90170" marR="172085" indent="457200" fontAlgn="auto">
              <a:lnSpc>
                <a:spcPct val="120000"/>
              </a:lnSpc>
              <a:spcAft>
                <a:spcPts val="0"/>
              </a:spcAft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平台企业课程：268个 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90170" marR="172085" indent="457200" fontAlgn="auto">
              <a:lnSpc>
                <a:spcPct val="120000"/>
              </a:lnSpc>
              <a:spcAft>
                <a:spcPts val="0"/>
              </a:spcAft>
            </a:pP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企业教师：50名</a:t>
            </a:r>
            <a:endParaRPr 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90170" marR="172085" algn="l" fontAlgn="auto">
              <a:lnSpc>
                <a:spcPct val="120000"/>
              </a:lnSpc>
              <a:spcAft>
                <a:spcPts val="1200"/>
              </a:spcAft>
              <a:buClrTx/>
              <a:buSzTx/>
              <a:buFontTx/>
            </a:pPr>
            <a:r>
              <a:rPr sz="1600" spc="-5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4、落地服务：</a:t>
            </a:r>
            <a:r>
              <a:rPr sz="16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</a:t>
            </a:r>
            <a:r>
              <a:rPr lang="zh-CN" sz="16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运营和平台技术支持</a:t>
            </a:r>
            <a:r>
              <a:rPr sz="16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团队进驻机电</a:t>
            </a:r>
            <a:r>
              <a:rPr lang="zh-CN" sz="16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启创谷</a:t>
            </a:r>
            <a:r>
              <a:rPr sz="16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A9办公，零距离全方位服务。</a:t>
            </a:r>
            <a:r>
              <a:rPr sz="1400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400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10835" y="1212215"/>
            <a:ext cx="6522720" cy="4809490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合作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案例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9125" y="2518410"/>
            <a:ext cx="6096000" cy="3017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、合作模式：订单班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工学交替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实习就业</a:t>
            </a:r>
            <a:endParaRPr lang="zh-CN" altLang="en-US" sz="1600"/>
          </a:p>
          <a:p>
            <a:pPr>
              <a:lnSpc>
                <a:spcPct val="17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、合作规模：目前合作院校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所，每年面向技师学院、高职院校理工科专业定向培养技工及预备技师人才</a:t>
            </a:r>
            <a:r>
              <a:rPr lang="en-US" altLang="zh-CN" sz="1600">
                <a:sym typeface="+mn-ea"/>
              </a:rPr>
              <a:t>600</a:t>
            </a:r>
            <a:r>
              <a:rPr lang="zh-CN" altLang="en-US" sz="1600">
                <a:sym typeface="+mn-ea"/>
              </a:rPr>
              <a:t>余人  </a:t>
            </a:r>
            <a:endParaRPr lang="zh-CN" altLang="en-US" sz="1600"/>
          </a:p>
          <a:p>
            <a:pPr>
              <a:lnSpc>
                <a:spcPct val="17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、教学实施：一年级时由华为派人到校或线上教授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门企业文化课，二年级时到企业为期</a:t>
            </a:r>
            <a:r>
              <a:rPr lang="en-US" altLang="zh-CN" sz="1600">
                <a:sym typeface="+mn-ea"/>
              </a:rPr>
              <a:t>2-3</a:t>
            </a:r>
            <a:r>
              <a:rPr lang="zh-CN" altLang="en-US" sz="1600">
                <a:sym typeface="+mn-ea"/>
              </a:rPr>
              <a:t>个月的实训实践教学</a:t>
            </a:r>
            <a:endParaRPr lang="zh-CN" altLang="en-US" sz="1600"/>
          </a:p>
          <a:p>
            <a:pPr>
              <a:lnSpc>
                <a:spcPct val="170000"/>
              </a:lnSpc>
            </a:pPr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、学生发展通道：技工→预备技师→初级技师→中级技师→高级技师→资深技师→特级技师</a:t>
            </a:r>
            <a:endParaRPr lang="zh-CN" altLang="en-US" sz="16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9125" y="1424305"/>
            <a:ext cx="609600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90170" algn="l">
              <a:spcBef>
                <a:spcPts val="1045"/>
              </a:spcBef>
              <a:buClrTx/>
              <a:buSzTx/>
              <a:buFontTx/>
            </a:pPr>
            <a:r>
              <a:rPr lang="zh-CN" sz="2500" b="1" spc="-5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专业共建项目——华为机器有限公司：</a:t>
            </a:r>
            <a:endParaRPr lang="zh-CN" sz="2500" b="1" spc="-5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21170" y="1221740"/>
            <a:ext cx="4168140" cy="30035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21170" y="3655695"/>
            <a:ext cx="4200525" cy="29108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合作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伙伴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435475" y="916305"/>
            <a:ext cx="2115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部分合作学校</a:t>
            </a:r>
            <a:endParaRPr lang="zh-CN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990" y="1395095"/>
            <a:ext cx="94259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spc="3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合作服务院校涵盖全国的大专、高职及应用型本科</a:t>
            </a:r>
            <a:r>
              <a:rPr lang="zh-CN" altLang="en-US" sz="1600" spc="3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院校、中技技师、中职院校</a:t>
            </a:r>
            <a:endParaRPr lang="zh-CN" altLang="en-US" sz="1600" spc="3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205865" y="1908810"/>
            <a:ext cx="8785860" cy="4295775"/>
            <a:chOff x="2142" y="3006"/>
            <a:chExt cx="13246" cy="6610"/>
          </a:xfrm>
        </p:grpSpPr>
        <p:grpSp>
          <p:nvGrpSpPr>
            <p:cNvPr id="7" name="组合 6"/>
            <p:cNvGrpSpPr/>
            <p:nvPr/>
          </p:nvGrpSpPr>
          <p:grpSpPr>
            <a:xfrm>
              <a:off x="2143" y="3006"/>
              <a:ext cx="13236" cy="4118"/>
              <a:chOff x="2141" y="4703"/>
              <a:chExt cx="13350" cy="44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2141" y="4703"/>
                <a:ext cx="13350" cy="4477"/>
                <a:chOff x="1910" y="2867"/>
                <a:chExt cx="13783" cy="4831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29" y="2924"/>
                  <a:ext cx="2483" cy="2271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10" name="图片 9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14" y="2897"/>
                  <a:ext cx="2326" cy="2271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</p:pic>
            <p:pic>
              <p:nvPicPr>
                <p:cNvPr id="11" name="图片 10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02" y="2871"/>
                  <a:ext cx="2377" cy="2270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141" y="2867"/>
                  <a:ext cx="2570" cy="2271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13" name="图片 12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10" y="5510"/>
                  <a:ext cx="2568" cy="2188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14" name="图片 13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426" y="5483"/>
                  <a:ext cx="2254" cy="2160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17" name="图片 16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076" y="2882"/>
                  <a:ext cx="2617" cy="2163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868" y="7153"/>
                <a:ext cx="2283" cy="2028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</p:grpSp>
        <p:pic>
          <p:nvPicPr>
            <p:cNvPr id="22" name="图片 2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10327" y="5214"/>
              <a:ext cx="1909" cy="192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7718" y="5204"/>
              <a:ext cx="1866" cy="191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3116" y="7429"/>
              <a:ext cx="2272" cy="216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8" name="图片 27"/>
            <p:cNvPicPr/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10624" y="7473"/>
              <a:ext cx="1911" cy="2078"/>
            </a:xfrm>
            <a:prstGeom prst="rect">
              <a:avLst/>
            </a:prstGeom>
            <a:noFill/>
            <a:ln w="9525">
              <a:solidFill>
                <a:schemeClr val="tx2"/>
              </a:solidFill>
            </a:ln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2142" y="7410"/>
              <a:ext cx="2403" cy="220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30" name="图片 29"/>
            <p:cNvPicPr/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4878" y="7419"/>
              <a:ext cx="2192" cy="2194"/>
            </a:xfrm>
            <a:prstGeom prst="rect">
              <a:avLst/>
            </a:prstGeom>
            <a:noFill/>
            <a:ln w="9525">
              <a:solidFill>
                <a:schemeClr val="tx2"/>
              </a:solidFill>
            </a:ln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7661" y="7442"/>
              <a:ext cx="2469" cy="215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合作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伙伴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>
            <p:custDataLst>
              <p:tags r:id="rId2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>
            <p:custDataLst>
              <p:tags r:id="rId3"/>
            </p:custDataLst>
          </p:nvPr>
        </p:nvSpPr>
        <p:spPr>
          <a:xfrm>
            <a:off x="4711065" y="808990"/>
            <a:ext cx="2686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 sz="2000" b="1" spc="200" dirty="0">
                <a:solidFill>
                  <a:srgbClr val="3582BD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部分合作企业</a:t>
            </a:r>
            <a:endParaRPr lang="zh-CN" altLang="en-US" sz="2000" b="1" spc="200" dirty="0">
              <a:solidFill>
                <a:srgbClr val="3582BD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13460" y="1434465"/>
            <a:ext cx="9735185" cy="4659630"/>
            <a:chOff x="1503" y="2236"/>
            <a:chExt cx="14614" cy="6968"/>
          </a:xfrm>
        </p:grpSpPr>
        <p:sp>
          <p:nvSpPr>
            <p:cNvPr id="4" name="菱形 3"/>
            <p:cNvSpPr/>
            <p:nvPr>
              <p:custDataLst>
                <p:tags r:id="rId4"/>
              </p:custDataLst>
            </p:nvPr>
          </p:nvSpPr>
          <p:spPr>
            <a:xfrm>
              <a:off x="7554" y="4390"/>
              <a:ext cx="4032" cy="4034"/>
            </a:xfrm>
            <a:prstGeom prst="diamond">
              <a:avLst/>
            </a:prstGeom>
            <a:solidFill>
              <a:schemeClr val="accent3">
                <a:lumMod val="75000"/>
              </a:schemeClr>
            </a:solidFill>
            <a:ln w="19050" cap="rnd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dirty="0">
                <a:solidFill>
                  <a:schemeClr val="tx2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6" name="TextBox 5"/>
            <p:cNvSpPr txBox="1"/>
            <p:nvPr>
              <p:custDataLst>
                <p:tags r:id="rId5"/>
              </p:custDataLst>
            </p:nvPr>
          </p:nvSpPr>
          <p:spPr>
            <a:xfrm>
              <a:off x="1503" y="2236"/>
              <a:ext cx="14614" cy="7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800"/>
                </a:lnSpc>
                <a:defRPr sz="1200">
                  <a:solidFill>
                    <a:schemeClr val="bg1"/>
                  </a:solidFill>
                  <a:latin typeface="微软雅黑 Light" panose="020B0502040204020203" charset="-122"/>
                  <a:ea typeface="微软雅黑 Light" panose="020B0502040204020203" charset="-122"/>
                </a:defRPr>
              </a:lvl1pPr>
            </a:lstStyle>
            <a:p>
              <a:pPr lvl="0" algn="ctr" defTabSz="914400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600" spc="300" dirty="0">
                  <a:solidFill>
                    <a:schemeClr val="tx2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累计为世界500强企业、全球最佳雇主企业、国内知名企业、机关事业单位等20万家企业，提供专业系统的人力资源服务。</a:t>
              </a:r>
              <a:endParaRPr lang="zh-CN" altLang="en-US" sz="1600" spc="300" dirty="0">
                <a:solidFill>
                  <a:schemeClr val="tx2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7675" y="5748"/>
              <a:ext cx="3788" cy="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spc="300" dirty="0">
                  <a:solidFill>
                    <a:srgbClr val="E3EEF8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服务客户</a:t>
              </a:r>
              <a:endParaRPr lang="zh-CN" altLang="en-US" sz="2800" spc="300" dirty="0">
                <a:solidFill>
                  <a:srgbClr val="E3EE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8501" y="6571"/>
              <a:ext cx="2136" cy="3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800" cap="all" dirty="0">
                  <a:solidFill>
                    <a:srgbClr val="E3EEF8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Serving customers</a:t>
              </a:r>
              <a:endParaRPr lang="zh-CN" altLang="en-US" sz="800" cap="all" dirty="0">
                <a:solidFill>
                  <a:srgbClr val="E3EEF8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等腰三角形 20"/>
            <p:cNvSpPr/>
            <p:nvPr>
              <p:custDataLst>
                <p:tags r:id="rId8"/>
              </p:custDataLst>
            </p:nvPr>
          </p:nvSpPr>
          <p:spPr>
            <a:xfrm>
              <a:off x="9205" y="4390"/>
              <a:ext cx="732" cy="35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>
              <p:custDataLst>
                <p:tags r:id="rId9"/>
              </p:custDataLst>
            </p:nvPr>
          </p:nvSpPr>
          <p:spPr>
            <a:xfrm flipV="1">
              <a:off x="9205" y="8067"/>
              <a:ext cx="732" cy="35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 rot="2700000">
              <a:off x="7834" y="3653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>
              <p:custDataLst>
                <p:tags r:id="rId11"/>
              </p:custDataLst>
            </p:nvPr>
          </p:nvSpPr>
          <p:spPr>
            <a:xfrm rot="2700000">
              <a:off x="6796" y="4680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>
              <p:custDataLst>
                <p:tags r:id="rId12"/>
              </p:custDataLst>
            </p:nvPr>
          </p:nvSpPr>
          <p:spPr>
            <a:xfrm rot="2700000">
              <a:off x="5785" y="5732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>
              <p:custDataLst>
                <p:tags r:id="rId13"/>
              </p:custDataLst>
            </p:nvPr>
          </p:nvSpPr>
          <p:spPr>
            <a:xfrm rot="2700000">
              <a:off x="6813" y="6783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>
              <p:custDataLst>
                <p:tags r:id="rId14"/>
              </p:custDataLst>
            </p:nvPr>
          </p:nvSpPr>
          <p:spPr>
            <a:xfrm rot="2700000">
              <a:off x="7834" y="7850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>
              <p:custDataLst>
                <p:tags r:id="rId15"/>
              </p:custDataLst>
            </p:nvPr>
          </p:nvSpPr>
          <p:spPr>
            <a:xfrm rot="2700000">
              <a:off x="5785" y="3652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6"/>
              </p:custDataLst>
            </p:nvPr>
          </p:nvSpPr>
          <p:spPr>
            <a:xfrm rot="2700000">
              <a:off x="4725" y="4697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>
              <p:custDataLst>
                <p:tags r:id="rId17"/>
              </p:custDataLst>
            </p:nvPr>
          </p:nvSpPr>
          <p:spPr>
            <a:xfrm rot="2700000">
              <a:off x="3693" y="5763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>
              <p:custDataLst>
                <p:tags r:id="rId18"/>
              </p:custDataLst>
            </p:nvPr>
          </p:nvSpPr>
          <p:spPr>
            <a:xfrm rot="2700000">
              <a:off x="4725" y="6790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>
              <p:custDataLst>
                <p:tags r:id="rId19"/>
              </p:custDataLst>
            </p:nvPr>
          </p:nvSpPr>
          <p:spPr>
            <a:xfrm rot="2700000">
              <a:off x="5785" y="7811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>
              <p:custDataLst>
                <p:tags r:id="rId20"/>
              </p:custDataLst>
            </p:nvPr>
          </p:nvSpPr>
          <p:spPr>
            <a:xfrm rot="2700000" flipH="1">
              <a:off x="9954" y="3652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>
              <p:custDataLst>
                <p:tags r:id="rId21"/>
              </p:custDataLst>
            </p:nvPr>
          </p:nvSpPr>
          <p:spPr>
            <a:xfrm rot="2700000" flipH="1">
              <a:off x="10992" y="4679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>
              <p:custDataLst>
                <p:tags r:id="rId22"/>
              </p:custDataLst>
            </p:nvPr>
          </p:nvSpPr>
          <p:spPr>
            <a:xfrm rot="2700000" flipH="1">
              <a:off x="12003" y="5731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>
              <p:custDataLst>
                <p:tags r:id="rId23"/>
              </p:custDataLst>
            </p:nvPr>
          </p:nvSpPr>
          <p:spPr>
            <a:xfrm rot="2700000" flipH="1">
              <a:off x="10975" y="6782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>
              <p:custDataLst>
                <p:tags r:id="rId24"/>
              </p:custDataLst>
            </p:nvPr>
          </p:nvSpPr>
          <p:spPr>
            <a:xfrm rot="2700000" flipH="1">
              <a:off x="9954" y="7849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>
              <p:custDataLst>
                <p:tags r:id="rId25"/>
              </p:custDataLst>
            </p:nvPr>
          </p:nvSpPr>
          <p:spPr>
            <a:xfrm rot="2700000" flipH="1">
              <a:off x="12003" y="3651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>
              <p:custDataLst>
                <p:tags r:id="rId26"/>
              </p:custDataLst>
            </p:nvPr>
          </p:nvSpPr>
          <p:spPr>
            <a:xfrm rot="2700000" flipH="1">
              <a:off x="13063" y="4696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>
              <p:custDataLst>
                <p:tags r:id="rId27"/>
              </p:custDataLst>
            </p:nvPr>
          </p:nvSpPr>
          <p:spPr>
            <a:xfrm rot="2700000" flipH="1">
              <a:off x="14095" y="5762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/>
            <p:cNvSpPr/>
            <p:nvPr>
              <p:custDataLst>
                <p:tags r:id="rId28"/>
              </p:custDataLst>
            </p:nvPr>
          </p:nvSpPr>
          <p:spPr>
            <a:xfrm rot="2700000" flipH="1">
              <a:off x="13063" y="6789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>
              <p:custDataLst>
                <p:tags r:id="rId29"/>
              </p:custDataLst>
            </p:nvPr>
          </p:nvSpPr>
          <p:spPr>
            <a:xfrm rot="2700000" flipH="1">
              <a:off x="12003" y="7810"/>
              <a:ext cx="1354" cy="1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/>
            <a:srcRect l="13693" r="13018"/>
            <a:stretch>
              <a:fillRect/>
            </a:stretch>
          </p:blipFill>
          <p:spPr>
            <a:xfrm>
              <a:off x="6002" y="3859"/>
              <a:ext cx="920" cy="942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4708" y="5142"/>
              <a:ext cx="1389" cy="428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rcRect l="10541" t="1774" r="7838" b="3548"/>
            <a:stretch>
              <a:fillRect/>
            </a:stretch>
          </p:blipFill>
          <p:spPr>
            <a:xfrm>
              <a:off x="3909" y="5940"/>
              <a:ext cx="926" cy="982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/>
            <a:srcRect l="2222" t="16438" r="2346" b="12785"/>
            <a:stretch>
              <a:fillRect/>
            </a:stretch>
          </p:blipFill>
          <p:spPr>
            <a:xfrm>
              <a:off x="4660" y="7304"/>
              <a:ext cx="1495" cy="300"/>
            </a:xfrm>
            <a:prstGeom prst="rect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5818" y="6129"/>
              <a:ext cx="1246" cy="568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41"/>
            <a:srcRect l="6172" t="11739" r="3939" b="16775"/>
            <a:stretch>
              <a:fillRect/>
            </a:stretch>
          </p:blipFill>
          <p:spPr>
            <a:xfrm>
              <a:off x="6804" y="5101"/>
              <a:ext cx="1375" cy="482"/>
            </a:xfrm>
            <a:prstGeom prst="rect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/>
            <a:srcRect l="6006" t="5295" r="6608" b="5295"/>
            <a:stretch>
              <a:fillRect/>
            </a:stretch>
          </p:blipFill>
          <p:spPr>
            <a:xfrm>
              <a:off x="8064" y="3850"/>
              <a:ext cx="893" cy="932"/>
            </a:xfrm>
            <a:prstGeom prst="rect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/>
            <a:srcRect l="2532" t="7807" r="1680" b="3413"/>
            <a:stretch>
              <a:fillRect/>
            </a:stretch>
          </p:blipFill>
          <p:spPr>
            <a:xfrm>
              <a:off x="5756" y="8251"/>
              <a:ext cx="1371" cy="439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47"/>
            <a:srcRect l="500" t="3856" b="3105"/>
            <a:stretch>
              <a:fillRect/>
            </a:stretch>
          </p:blipFill>
          <p:spPr>
            <a:xfrm>
              <a:off x="6733" y="7285"/>
              <a:ext cx="1509" cy="307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8083" y="8003"/>
              <a:ext cx="846" cy="984"/>
            </a:xfrm>
            <a:prstGeom prst="rect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51"/>
            <a:srcRect l="313" t="3429" r="1089" b="2952"/>
            <a:stretch>
              <a:fillRect/>
            </a:stretch>
          </p:blipFill>
          <p:spPr>
            <a:xfrm>
              <a:off x="9937" y="4106"/>
              <a:ext cx="1392" cy="420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53"/>
            <a:srcRect l="1355" t="2746" r="2380" b="2951"/>
            <a:stretch>
              <a:fillRect/>
            </a:stretch>
          </p:blipFill>
          <p:spPr>
            <a:xfrm>
              <a:off x="11154" y="4936"/>
              <a:ext cx="1008" cy="797"/>
            </a:xfrm>
            <a:prstGeom prst="rect">
              <a:avLst/>
            </a:prstGeom>
          </p:spPr>
        </p:pic>
        <p:pic>
          <p:nvPicPr>
            <p:cNvPr id="87" name="图片 86"/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55"/>
            <a:srcRect l="5950" t="4800" r="3493" b="4800"/>
            <a:stretch>
              <a:fillRect/>
            </a:stretch>
          </p:blipFill>
          <p:spPr>
            <a:xfrm>
              <a:off x="12116" y="6091"/>
              <a:ext cx="1109" cy="662"/>
            </a:xfrm>
            <a:prstGeom prst="rect">
              <a:avLst/>
            </a:prstGeom>
          </p:spPr>
        </p:pic>
        <p:pic>
          <p:nvPicPr>
            <p:cNvPr id="88" name="图片 87"/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57"/>
            <a:stretch>
              <a:fillRect/>
            </a:stretch>
          </p:blipFill>
          <p:spPr>
            <a:xfrm>
              <a:off x="10958" y="7241"/>
              <a:ext cx="1364" cy="458"/>
            </a:xfrm>
            <a:prstGeom prst="rect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>
              <p:custDataLst>
                <p:tags r:id="rId58"/>
              </p:custDataLst>
            </p:nvPr>
          </p:nvPicPr>
          <p:blipFill>
            <a:blip r:embed="rId59"/>
            <a:srcRect l="5393" t="7937" r="6167" b="7976"/>
            <a:stretch>
              <a:fillRect/>
            </a:stretch>
          </p:blipFill>
          <p:spPr>
            <a:xfrm>
              <a:off x="10095" y="8178"/>
              <a:ext cx="1059" cy="634"/>
            </a:xfrm>
            <a:prstGeom prst="rect">
              <a:avLst/>
            </a:prstGeom>
          </p:spPr>
        </p:pic>
        <p:pic>
          <p:nvPicPr>
            <p:cNvPr id="90" name="图片 89"/>
            <p:cNvPicPr>
              <a:picLocks noChangeAspect="1"/>
            </p:cNvPicPr>
            <p:nvPr>
              <p:custDataLst>
                <p:tags r:id="rId60"/>
              </p:custDataLst>
            </p:nvPr>
          </p:nvPicPr>
          <p:blipFill>
            <a:blip r:embed="rId61"/>
            <a:srcRect l="7460" t="11951" r="6563" b="12955"/>
            <a:stretch>
              <a:fillRect/>
            </a:stretch>
          </p:blipFill>
          <p:spPr>
            <a:xfrm>
              <a:off x="12132" y="3952"/>
              <a:ext cx="1144" cy="698"/>
            </a:xfrm>
            <a:prstGeom prst="rect">
              <a:avLst/>
            </a:prstGeom>
          </p:spPr>
        </p:pic>
        <p:pic>
          <p:nvPicPr>
            <p:cNvPr id="91" name="图片 90"/>
            <p:cNvPicPr>
              <a:picLocks noChangeAspect="1"/>
            </p:cNvPicPr>
            <p:nvPr>
              <p:custDataLst>
                <p:tags r:id="rId62"/>
              </p:custDataLst>
            </p:nvPr>
          </p:nvPicPr>
          <p:blipFill>
            <a:blip r:embed="rId63"/>
            <a:stretch>
              <a:fillRect/>
            </a:stretch>
          </p:blipFill>
          <p:spPr>
            <a:xfrm>
              <a:off x="13071" y="5135"/>
              <a:ext cx="1321" cy="476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>
              <p:custDataLst>
                <p:tags r:id="rId64"/>
              </p:custDataLst>
            </p:nvPr>
          </p:nvPicPr>
          <p:blipFill>
            <a:blip r:embed="rId65"/>
            <a:srcRect l="3498" t="19365" r="1844" b="19992"/>
            <a:stretch>
              <a:fillRect/>
            </a:stretch>
          </p:blipFill>
          <p:spPr>
            <a:xfrm>
              <a:off x="14090" y="6296"/>
              <a:ext cx="1413" cy="275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67"/>
            <a:srcRect l="5935" r="3393"/>
            <a:stretch>
              <a:fillRect/>
            </a:stretch>
          </p:blipFill>
          <p:spPr>
            <a:xfrm>
              <a:off x="13086" y="7304"/>
              <a:ext cx="1308" cy="364"/>
            </a:xfrm>
            <a:prstGeom prst="rect">
              <a:avLst/>
            </a:prstGeom>
          </p:spPr>
        </p:pic>
        <p:pic>
          <p:nvPicPr>
            <p:cNvPr id="94" name="图片 93"/>
            <p:cNvPicPr>
              <a:picLocks noChangeAspect="1"/>
            </p:cNvPicPr>
            <p:nvPr>
              <p:custDataLst>
                <p:tags r:id="rId68"/>
              </p:custDataLst>
            </p:nvPr>
          </p:nvPicPr>
          <p:blipFill>
            <a:blip r:embed="rId69"/>
            <a:srcRect l="1056" t="2678" r="895" b="4949"/>
            <a:stretch>
              <a:fillRect/>
            </a:stretch>
          </p:blipFill>
          <p:spPr>
            <a:xfrm>
              <a:off x="12080" y="8281"/>
              <a:ext cx="1258" cy="46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94385" y="1633220"/>
            <a:ext cx="1067943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搜牛科技秉承</a:t>
            </a:r>
            <a:r>
              <a:rPr lang="en-US" altLang="zh-CN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匠心精神</a:t>
            </a:r>
            <a:r>
              <a:rPr lang="en-US" altLang="zh-CN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sz="3500" b="1" spc="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打造链接院校、企业的</a:t>
            </a:r>
            <a:r>
              <a:rPr lang="en-US" altLang="zh-CN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匠人平台</a:t>
            </a:r>
            <a:r>
              <a:rPr lang="en-US" altLang="zh-CN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3500" b="1" spc="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endParaRPr lang="zh-CN" altLang="en-US" sz="2000" b="1" spc="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我们的愿景</a:t>
            </a:r>
            <a:endParaRPr lang="zh-CN" altLang="en-US" sz="3500" b="1" spc="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年内帮助</a:t>
            </a:r>
            <a:r>
              <a:rPr lang="en-US" altLang="zh-CN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10+</a:t>
            </a: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万学生</a:t>
            </a:r>
            <a:r>
              <a:rPr lang="zh-CN" altLang="en-US" sz="3500" b="1" spc="5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高质量精准就业！</a:t>
            </a:r>
            <a:endParaRPr lang="zh-CN" altLang="en-US" sz="3500" b="1" spc="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/>
          <p:cNvSpPr/>
          <p:nvPr/>
        </p:nvSpPr>
        <p:spPr bwMode="auto">
          <a:xfrm>
            <a:off x="4662791" y="0"/>
            <a:ext cx="5333955" cy="6857999"/>
          </a:xfrm>
          <a:custGeom>
            <a:avLst/>
            <a:gdLst>
              <a:gd name="connsiteX0" fmla="*/ 2949397 w 4000466"/>
              <a:gd name="connsiteY0" fmla="*/ 0 h 4440238"/>
              <a:gd name="connsiteX1" fmla="*/ 3076719 w 4000466"/>
              <a:gd name="connsiteY1" fmla="*/ 0 h 4440238"/>
              <a:gd name="connsiteX2" fmla="*/ 3798278 w 4000466"/>
              <a:gd name="connsiteY2" fmla="*/ 0 h 4440238"/>
              <a:gd name="connsiteX3" fmla="*/ 3925600 w 4000466"/>
              <a:gd name="connsiteY3" fmla="*/ 0 h 4440238"/>
              <a:gd name="connsiteX4" fmla="*/ 4000466 w 4000466"/>
              <a:gd name="connsiteY4" fmla="*/ 0 h 4440238"/>
              <a:gd name="connsiteX5" fmla="*/ 1051069 w 4000466"/>
              <a:gd name="connsiteY5" fmla="*/ 4440238 h 4440238"/>
              <a:gd name="connsiteX6" fmla="*/ 690030 w 4000466"/>
              <a:gd name="connsiteY6" fmla="*/ 4440238 h 4440238"/>
              <a:gd name="connsiteX7" fmla="*/ 562708 w 4000466"/>
              <a:gd name="connsiteY7" fmla="*/ 4440238 h 4440238"/>
              <a:gd name="connsiteX8" fmla="*/ 197660 w 4000466"/>
              <a:gd name="connsiteY8" fmla="*/ 4440238 h 4440238"/>
              <a:gd name="connsiteX9" fmla="*/ 127322 w 4000466"/>
              <a:gd name="connsiteY9" fmla="*/ 4440238 h 4440238"/>
              <a:gd name="connsiteX10" fmla="*/ 70338 w 4000466"/>
              <a:gd name="connsiteY10" fmla="*/ 4440238 h 4440238"/>
              <a:gd name="connsiteX11" fmla="*/ 0 w 4000466"/>
              <a:gd name="connsiteY11" fmla="*/ 4440238 h 4440238"/>
              <a:gd name="connsiteX12" fmla="*/ 2949397 w 4000466"/>
              <a:gd name="connsiteY12" fmla="*/ 0 h 444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00466" h="4440238">
                <a:moveTo>
                  <a:pt x="2949397" y="0"/>
                </a:moveTo>
                <a:lnTo>
                  <a:pt x="3076719" y="0"/>
                </a:lnTo>
                <a:lnTo>
                  <a:pt x="3798278" y="0"/>
                </a:lnTo>
                <a:lnTo>
                  <a:pt x="3925600" y="0"/>
                </a:lnTo>
                <a:lnTo>
                  <a:pt x="4000466" y="0"/>
                </a:lnTo>
                <a:lnTo>
                  <a:pt x="1051069" y="4440238"/>
                </a:lnTo>
                <a:lnTo>
                  <a:pt x="690030" y="4440238"/>
                </a:lnTo>
                <a:lnTo>
                  <a:pt x="562708" y="4440238"/>
                </a:lnTo>
                <a:lnTo>
                  <a:pt x="197660" y="4440238"/>
                </a:lnTo>
                <a:lnTo>
                  <a:pt x="127322" y="4440238"/>
                </a:lnTo>
                <a:lnTo>
                  <a:pt x="70338" y="4440238"/>
                </a:lnTo>
                <a:lnTo>
                  <a:pt x="0" y="4440238"/>
                </a:lnTo>
                <a:lnTo>
                  <a:pt x="2949397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algn="ctr"/>
            <a:endParaRPr lang="en-US" sz="2400" dirty="0">
              <a:cs typeface="+mn-ea"/>
              <a:sym typeface="+mn-lt"/>
            </a:endParaRPr>
          </a:p>
        </p:txBody>
      </p:sp>
      <p:pic>
        <p:nvPicPr>
          <p:cNvPr id="29" name="图片占位符 28" descr="图片包含 天空, 户外, 建筑物, 城市&#10;&#10;自动生成的说明"/>
          <p:cNvPicPr>
            <a:picLocks noGrp="1" noChangeAspect="1"/>
          </p:cNvPicPr>
          <p:nvPr>
            <p:ph type="pic" sz="quarter" idx="2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r="15239"/>
          <a:stretch>
            <a:fillRect/>
          </a:stretch>
        </p:blipFill>
        <p:spPr/>
      </p:pic>
      <p:sp>
        <p:nvSpPr>
          <p:cNvPr id="32" name="文本框 25"/>
          <p:cNvSpPr txBox="1"/>
          <p:nvPr/>
        </p:nvSpPr>
        <p:spPr>
          <a:xfrm>
            <a:off x="358739" y="2223166"/>
            <a:ext cx="58613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b="1" dirty="0">
                <a:cs typeface="+mn-ea"/>
                <a:sym typeface="+mn-lt"/>
              </a:rPr>
              <a:t>THANKS.</a:t>
            </a:r>
            <a:endParaRPr lang="zh-CN" altLang="en-US" sz="23900" b="1" dirty="0">
              <a:cs typeface="+mn-ea"/>
              <a:sym typeface="+mn-lt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365683" y="4085214"/>
            <a:ext cx="5541476" cy="0"/>
          </a:xfrm>
          <a:prstGeom prst="line">
            <a:avLst/>
          </a:prstGeom>
          <a:ln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等腰三角形 15"/>
          <p:cNvSpPr/>
          <p:nvPr/>
        </p:nvSpPr>
        <p:spPr>
          <a:xfrm rot="10800000">
            <a:off x="0" y="0"/>
            <a:ext cx="793623" cy="1387436"/>
          </a:xfrm>
          <a:prstGeom prst="triangle">
            <a:avLst>
              <a:gd name="adj" fmla="val 100000"/>
            </a:avLst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59120" y="2896870"/>
            <a:ext cx="445706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公司及</a:t>
            </a:r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团队</a:t>
            </a:r>
            <a:endParaRPr lang="zh-CN" altLang="en-US" sz="45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844925" y="2655570"/>
            <a:ext cx="1261110" cy="98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sym typeface="+mn-lt"/>
              </a:rPr>
              <a:t>01</a:t>
            </a:r>
            <a:endParaRPr lang="en-US" altLang="zh-CN" sz="40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object 2"/>
          <p:cNvSpPr txBox="1"/>
          <p:nvPr/>
        </p:nvSpPr>
        <p:spPr>
          <a:xfrm>
            <a:off x="1462405" y="1430655"/>
            <a:ext cx="9266555" cy="4799330"/>
          </a:xfrm>
          <a:prstGeom prst="rect">
            <a:avLst/>
          </a:prstGeom>
        </p:spPr>
        <p:txBody>
          <a:bodyPr vert="horz" wrap="square" lIns="0" tIns="12065" rIns="0" bIns="0" rtlCol="0">
            <a:noAutofit/>
          </a:bodyPr>
          <a:p>
            <a:pPr marL="107950" marR="5080" indent="457200" algn="l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深圳市搜牛科技有限公司是一家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专注于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教融合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软件研发及提供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运营服务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sz="20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国家高新技术企业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公司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围绕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企业岗位需求的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人才培养、过程管理、校企合作项目管理，自主研发了</a:t>
            </a:r>
            <a:r>
              <a:rPr sz="20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产教融合信息服务SaaS平台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以平台作为桥梁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链接校企两端，并将企业岗位技能要求前置性培养，校企共建订单班，平台可实现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远程教学、学生第二课堂、实习、就业等全过程管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理，</a:t>
            </a:r>
            <a:r>
              <a:rPr sz="20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助力院校精准育人、企业精准用人</a:t>
            </a:r>
            <a:r>
              <a:rPr lang="zh-CN" sz="16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sz="1600" b="1" spc="-5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07950" marR="5080" indent="457200" algn="l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</a:pP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搜牛产教融合信息服务</a:t>
            </a:r>
            <a:r>
              <a:rPr lang="en-US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SaaS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平台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已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完成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部署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6家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职业院校；合作院校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11家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；覆盖学生用户数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15</a:t>
            </a:r>
            <a:r>
              <a:rPr lang="en-US"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0000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；老师用户数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800</a:t>
            </a:r>
            <a:r>
              <a:rPr lang="zh-CN"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；课件数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5000份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；连接企业数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0000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家，其中优质企业数约</a:t>
            </a:r>
            <a:r>
              <a:rPr lang="en-US"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0家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联动产业园区</a:t>
            </a:r>
            <a:r>
              <a:rPr lang="en-US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2000" b="1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平台有效解决校企合作过程中的数据沉淀、统计分析和提升教学质量的问题，大大提高企业招聘精准性，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学生高质量就业问题，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客户满意度达到</a:t>
            </a:r>
            <a:r>
              <a:rPr sz="2000" b="1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98%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sz="1600" spc="-5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07950" marR="5080" indent="457200" algn="l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</a:pP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平台</a:t>
            </a:r>
            <a:r>
              <a:rPr lang="zh-CN"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可</a:t>
            </a:r>
            <a:r>
              <a:rPr sz="16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连接企业、院校、产业园区等各方资源及需求，</a:t>
            </a:r>
            <a:r>
              <a:rPr lang="zh-CN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助力</a:t>
            </a:r>
            <a:r>
              <a:rPr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打造校企合作共享生态圈。</a:t>
            </a:r>
            <a:endParaRPr sz="2000" b="1" spc="-5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公司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介绍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19125" y="379095"/>
            <a:ext cx="764159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公司荣誉及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证书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6320" y="1412240"/>
            <a:ext cx="9286404" cy="4670173"/>
            <a:chOff x="1632" y="2224"/>
            <a:chExt cx="14871" cy="7598"/>
          </a:xfrm>
        </p:grpSpPr>
        <p:pic>
          <p:nvPicPr>
            <p:cNvPr id="16" name="图片 15" descr="4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1875" y="2226"/>
              <a:ext cx="3248" cy="2032"/>
            </a:xfrm>
            <a:prstGeom prst="rect">
              <a:avLst/>
            </a:prstGeom>
          </p:spPr>
        </p:pic>
        <p:pic>
          <p:nvPicPr>
            <p:cNvPr id="17" name="图片 16" descr="4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5692" y="2225"/>
              <a:ext cx="3218" cy="2033"/>
            </a:xfrm>
            <a:prstGeom prst="rect">
              <a:avLst/>
            </a:prstGeom>
          </p:spPr>
        </p:pic>
        <p:pic>
          <p:nvPicPr>
            <p:cNvPr id="18" name="图片 17" descr="4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5673" y="4844"/>
              <a:ext cx="3308" cy="2122"/>
            </a:xfrm>
            <a:prstGeom prst="rect">
              <a:avLst/>
            </a:prstGeom>
          </p:spPr>
        </p:pic>
        <p:pic>
          <p:nvPicPr>
            <p:cNvPr id="19" name="图片 18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589" y="2224"/>
              <a:ext cx="3142" cy="2035"/>
            </a:xfrm>
            <a:prstGeom prst="rect">
              <a:avLst/>
            </a:prstGeom>
          </p:spPr>
        </p:pic>
        <p:pic>
          <p:nvPicPr>
            <p:cNvPr id="21" name="图片 20" descr="5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13348" y="2225"/>
              <a:ext cx="3146" cy="2033"/>
            </a:xfrm>
            <a:prstGeom prst="rect">
              <a:avLst/>
            </a:prstGeom>
          </p:spPr>
        </p:pic>
        <p:pic>
          <p:nvPicPr>
            <p:cNvPr id="22" name="图片 21" descr="6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9585" y="4843"/>
              <a:ext cx="3150" cy="2123"/>
            </a:xfrm>
            <a:prstGeom prst="rect">
              <a:avLst/>
            </a:prstGeom>
          </p:spPr>
        </p:pic>
        <p:pic>
          <p:nvPicPr>
            <p:cNvPr id="23" name="图片 22" descr="20-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3339" y="4844"/>
              <a:ext cx="3164" cy="2122"/>
            </a:xfrm>
            <a:prstGeom prst="rect">
              <a:avLst/>
            </a:prstGeom>
          </p:spPr>
        </p:pic>
        <p:pic>
          <p:nvPicPr>
            <p:cNvPr id="24" name="图片 23" descr="4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/>
            <a:stretch>
              <a:fillRect/>
            </a:stretch>
          </p:blipFill>
          <p:spPr>
            <a:xfrm>
              <a:off x="1874" y="4919"/>
              <a:ext cx="3249" cy="2058"/>
            </a:xfrm>
            <a:prstGeom prst="rect">
              <a:avLst/>
            </a:prstGeom>
          </p:spPr>
        </p:pic>
        <p:pic>
          <p:nvPicPr>
            <p:cNvPr id="25" name="图片 24" descr="6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 cstate="print"/>
            <a:stretch>
              <a:fillRect/>
            </a:stretch>
          </p:blipFill>
          <p:spPr>
            <a:xfrm>
              <a:off x="13347" y="7694"/>
              <a:ext cx="3148" cy="2052"/>
            </a:xfrm>
            <a:prstGeom prst="rect">
              <a:avLst/>
            </a:prstGeom>
          </p:spPr>
        </p:pic>
        <p:pic>
          <p:nvPicPr>
            <p:cNvPr id="38" name="图片 37" descr="4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 cstate="print"/>
            <a:stretch>
              <a:fillRect/>
            </a:stretch>
          </p:blipFill>
          <p:spPr>
            <a:xfrm>
              <a:off x="1632" y="7740"/>
              <a:ext cx="3247" cy="2080"/>
            </a:xfrm>
            <a:prstGeom prst="rect">
              <a:avLst/>
            </a:prstGeom>
          </p:spPr>
        </p:pic>
        <p:pic>
          <p:nvPicPr>
            <p:cNvPr id="39" name="图片 38" descr="4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5557" y="7770"/>
              <a:ext cx="3144" cy="205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" y="7740"/>
              <a:ext cx="3194" cy="2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343660" y="1620520"/>
            <a:ext cx="9570720" cy="3984625"/>
            <a:chOff x="2116" y="2552"/>
            <a:chExt cx="15072" cy="6275"/>
          </a:xfrm>
        </p:grpSpPr>
        <p:pic>
          <p:nvPicPr>
            <p:cNvPr id="5" name="图片 4" descr="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10062" y="2552"/>
              <a:ext cx="3330" cy="2149"/>
            </a:xfrm>
            <a:prstGeom prst="rect">
              <a:avLst/>
            </a:prstGeom>
          </p:spPr>
        </p:pic>
        <p:pic>
          <p:nvPicPr>
            <p:cNvPr id="6" name="图片 5" descr="5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0993" y="5630"/>
              <a:ext cx="2533" cy="3156"/>
            </a:xfrm>
            <a:prstGeom prst="rect">
              <a:avLst/>
            </a:prstGeom>
          </p:spPr>
        </p:pic>
        <p:pic>
          <p:nvPicPr>
            <p:cNvPr id="7" name="图片 6" descr="2021深圳500强.jp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996" y="5574"/>
              <a:ext cx="2415" cy="3138"/>
            </a:xfrm>
            <a:prstGeom prst="rect">
              <a:avLst/>
            </a:prstGeom>
          </p:spPr>
        </p:pic>
        <p:pic>
          <p:nvPicPr>
            <p:cNvPr id="8" name="图片 7" descr="2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187" y="2553"/>
              <a:ext cx="3216" cy="2148"/>
            </a:xfrm>
            <a:prstGeom prst="rect">
              <a:avLst/>
            </a:prstGeom>
          </p:spPr>
        </p:pic>
        <p:pic>
          <p:nvPicPr>
            <p:cNvPr id="10" name="图片 9" descr="29中南国际人力-2021深圳市行业诚信示范机构2022.05.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116" y="2553"/>
              <a:ext cx="3286" cy="2195"/>
            </a:xfrm>
            <a:prstGeom prst="rect">
              <a:avLst/>
            </a:prstGeom>
          </p:spPr>
        </p:pic>
        <p:pic>
          <p:nvPicPr>
            <p:cNvPr id="12" name="图片 11" descr="2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4088" y="2559"/>
              <a:ext cx="3071" cy="2141"/>
            </a:xfrm>
            <a:prstGeom prst="rect">
              <a:avLst/>
            </a:prstGeom>
          </p:spPr>
        </p:pic>
        <p:pic>
          <p:nvPicPr>
            <p:cNvPr id="13" name="图片 12" descr="1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2116" y="5648"/>
              <a:ext cx="2294" cy="3138"/>
            </a:xfrm>
            <a:prstGeom prst="rect">
              <a:avLst/>
            </a:prstGeom>
          </p:spPr>
        </p:pic>
        <p:pic>
          <p:nvPicPr>
            <p:cNvPr id="14" name="图片 13" descr="2021中国蓝领人力资源服务数字化升级标杆机构荣誉证书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8042" y="5630"/>
              <a:ext cx="2366" cy="3156"/>
            </a:xfrm>
            <a:prstGeom prst="rect">
              <a:avLst/>
            </a:prstGeom>
          </p:spPr>
        </p:pic>
        <p:graphicFrame>
          <p:nvGraphicFramePr>
            <p:cNvPr id="15" name="对象 14"/>
            <p:cNvGraphicFramePr/>
            <p:nvPr>
              <p:custDataLst>
                <p:tags r:id="rId17"/>
              </p:custDataLst>
            </p:nvPr>
          </p:nvGraphicFramePr>
          <p:xfrm>
            <a:off x="14087" y="5534"/>
            <a:ext cx="3101" cy="3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" r:id="rId18" imgW="1917700" imgH="2082800" progId="CorelDraw.Graphic.22">
                    <p:embed/>
                  </p:oleObj>
                </mc:Choice>
                <mc:Fallback>
                  <p:oleObj name="" r:id="rId18" imgW="1917700" imgH="2082800" progId="CorelDraw.Graphic.22">
                    <p:embed/>
                    <p:pic>
                      <p:nvPicPr>
                        <p:cNvPr id="0" name="图片 30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4087" y="5534"/>
                          <a:ext cx="3101" cy="32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Rectangle 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19125" y="379095"/>
            <a:ext cx="764159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公司荣誉及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证书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Rectangle 7"/>
          <p:cNvSpPr/>
          <p:nvPr>
            <p:custDataLst>
              <p:tags r:id="rId21"/>
            </p:custDataLst>
          </p:nvPr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2325" y="1217930"/>
            <a:ext cx="1901825" cy="2211705"/>
          </a:xfrm>
          <a:prstGeom prst="rect">
            <a:avLst/>
          </a:prstGeom>
          <a:noFill/>
          <a:ln w="9525" cap="flat" cmpd="sng">
            <a:solidFill>
              <a:srgbClr val="33F758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46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355" y="3509645"/>
            <a:ext cx="1960245" cy="2308225"/>
          </a:xfrm>
          <a:prstGeom prst="rect">
            <a:avLst/>
          </a:prstGeom>
          <a:noFill/>
          <a:ln w="9525" cap="flat" cmpd="sng">
            <a:solidFill>
              <a:srgbClr val="33F758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619125" y="379095"/>
            <a:ext cx="764159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公司荣誉及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证书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3735" y="1514475"/>
            <a:ext cx="9037955" cy="4391025"/>
            <a:chOff x="1632" y="1904"/>
            <a:chExt cx="15662" cy="7774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655" y="1920"/>
              <a:ext cx="4561" cy="32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2441" y="1950"/>
              <a:ext cx="4653" cy="317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866" y="1904"/>
              <a:ext cx="4925" cy="3233"/>
            </a:xfrm>
            <a:prstGeom prst="rect">
              <a:avLst/>
            </a:prstGeom>
          </p:spPr>
        </p:pic>
        <p:pic>
          <p:nvPicPr>
            <p:cNvPr id="7" name="图片 6" descr="361677947931_.pi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32" y="5436"/>
              <a:ext cx="2966" cy="4198"/>
            </a:xfrm>
            <a:prstGeom prst="rect">
              <a:avLst/>
            </a:prstGeom>
          </p:spPr>
        </p:pic>
        <p:pic>
          <p:nvPicPr>
            <p:cNvPr id="8" name="图片 7" descr="371677947932_.pic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748" y="5436"/>
              <a:ext cx="2952" cy="4198"/>
            </a:xfrm>
            <a:prstGeom prst="rect">
              <a:avLst/>
            </a:prstGeom>
          </p:spPr>
        </p:pic>
        <p:pic>
          <p:nvPicPr>
            <p:cNvPr id="10" name="图片 9" descr="381677947933_.pic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850" y="5436"/>
              <a:ext cx="2951" cy="419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0951" y="5392"/>
              <a:ext cx="3143" cy="428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4152" y="5436"/>
              <a:ext cx="3143" cy="41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文本框 34"/>
          <p:cNvSpPr txBox="1"/>
          <p:nvPr/>
        </p:nvSpPr>
        <p:spPr>
          <a:xfrm>
            <a:off x="459740" y="3798570"/>
            <a:ext cx="3689985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latinLnBrk="0" hangingPunct="1">
              <a:spcAft>
                <a:spcPts val="600"/>
              </a:spcAft>
            </a:pPr>
            <a:r>
              <a:rPr lang="zh-CN" altLang="en-US" sz="2000" b="1">
                <a:solidFill>
                  <a:schemeClr val="tx1"/>
                </a:solidFill>
              </a:rPr>
              <a:t>杨波</a:t>
            </a:r>
            <a:endParaRPr lang="zh-CN" altLang="en-US" sz="2000" b="1">
              <a:solidFill>
                <a:schemeClr val="tx1"/>
              </a:solidFill>
            </a:endParaRPr>
          </a:p>
          <a:p>
            <a:pPr algn="ctr" eaLnBrk="1" latinLnBrk="0" hangingPunct="1">
              <a:spcAft>
                <a:spcPts val="1200"/>
              </a:spcAft>
            </a:pPr>
            <a:r>
              <a:rPr lang="zh-CN" altLang="en-US" sz="1400" b="1">
                <a:solidFill>
                  <a:srgbClr val="0070C0"/>
                </a:solidFill>
              </a:rPr>
              <a:t>执行董事</a:t>
            </a:r>
            <a:endParaRPr lang="en-US" altLang="zh-CN" sz="1400" b="1">
              <a:solidFill>
                <a:srgbClr val="0070C0"/>
              </a:solidFill>
            </a:endParaRPr>
          </a:p>
          <a:p>
            <a:pPr indent="0"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华师大本科、北京大学硕士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曾任中兴通讯等多家</a:t>
            </a:r>
            <a:r>
              <a:rPr lang="en-US" altLang="zh-CN" sz="1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500</a:t>
            </a:r>
            <a:r>
              <a:rPr lang="zh-CN" altLang="en-US" sz="1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强企业人力资源总监</a:t>
            </a:r>
            <a:endParaRPr lang="zh-CN" altLang="en-US" sz="1000" spc="-5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现任中南集团董事、搜牛科技董事长</a:t>
            </a:r>
            <a:endParaRPr sz="1000" spc="-5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多家职业院校客座教授</a:t>
            </a:r>
            <a:endParaRPr lang="zh-CN" sz="1000" spc="-5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5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广东校促会副会长及深圳智库专</a:t>
            </a:r>
            <a:endParaRPr sz="1000" spc="-5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6" name="object 18"/>
          <p:cNvSpPr/>
          <p:nvPr>
            <p:custDataLst>
              <p:tags r:id="rId1"/>
            </p:custDataLst>
          </p:nvPr>
        </p:nvSpPr>
        <p:spPr>
          <a:xfrm>
            <a:off x="9596120" y="1953260"/>
            <a:ext cx="1636395" cy="1594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7" name="文本框 36"/>
          <p:cNvSpPr txBox="1"/>
          <p:nvPr/>
        </p:nvSpPr>
        <p:spPr>
          <a:xfrm>
            <a:off x="8738870" y="3798570"/>
            <a:ext cx="3350895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latinLnBrk="0" hangingPunct="1">
              <a:spcAft>
                <a:spcPts val="600"/>
              </a:spcAft>
            </a:pPr>
            <a:r>
              <a:rPr lang="zh-CN" altLang="en-US" sz="2000" b="1">
                <a:solidFill>
                  <a:schemeClr val="tx1"/>
                </a:solidFill>
                <a:sym typeface="+mn-ea"/>
              </a:rPr>
              <a:t>闵耀虎</a:t>
            </a:r>
            <a:endParaRPr lang="zh-CN" altLang="en-US" sz="2000" b="1">
              <a:solidFill>
                <a:schemeClr val="tx1"/>
              </a:solidFill>
            </a:endParaRPr>
          </a:p>
          <a:p>
            <a:pPr algn="ctr" eaLnBrk="1" latinLnBrk="0" hangingPunct="1">
              <a:spcAft>
                <a:spcPts val="1200"/>
              </a:spcAft>
            </a:pPr>
            <a:r>
              <a:rPr lang="zh-CN" altLang="en-US" sz="1400" b="1">
                <a:solidFill>
                  <a:srgbClr val="0070C0"/>
                </a:solidFill>
              </a:rPr>
              <a:t>首席</a:t>
            </a:r>
            <a:r>
              <a:rPr lang="zh-CN" altLang="en-US" sz="1400" b="1">
                <a:solidFill>
                  <a:srgbClr val="0070C0"/>
                </a:solidFill>
              </a:rPr>
              <a:t>运营官</a:t>
            </a:r>
            <a:endParaRPr lang="en-US" altLang="zh-CN" sz="1400" b="1">
              <a:solidFill>
                <a:srgbClr val="0070C0"/>
              </a:solidFill>
            </a:endParaRPr>
          </a:p>
          <a:p>
            <a:pPr algn="ctr" eaLnBrk="1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深耕职业教育行业20年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广东省职业指导专家委员副秘书长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广州市校企创新发展研究院副秘书长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服务过华为、艾默生等世界500强企业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多家职业院校创业导师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012180" y="3798570"/>
            <a:ext cx="3350895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latinLnBrk="0" hangingPunct="1">
              <a:spcAft>
                <a:spcPts val="600"/>
              </a:spcAft>
            </a:pPr>
            <a:r>
              <a:rPr lang="zh-CN" altLang="en-US" sz="2000" b="1">
                <a:solidFill>
                  <a:schemeClr val="tx1"/>
                </a:solidFill>
              </a:rPr>
              <a:t>张</a:t>
            </a:r>
            <a:r>
              <a:rPr lang="zh-CN" altLang="en-US" sz="2000" b="1">
                <a:solidFill>
                  <a:schemeClr val="tx1"/>
                </a:solidFill>
              </a:rPr>
              <a:t>慧</a:t>
            </a:r>
            <a:endParaRPr lang="zh-CN" altLang="en-US" sz="2000" b="1">
              <a:solidFill>
                <a:schemeClr val="tx1"/>
              </a:solidFill>
            </a:endParaRPr>
          </a:p>
          <a:p>
            <a:pPr algn="ctr" eaLnBrk="1" latinLnBrk="0" hangingPunct="1">
              <a:spcAft>
                <a:spcPts val="1200"/>
              </a:spcAft>
            </a:pPr>
            <a:r>
              <a:rPr lang="zh-CN" altLang="en-US" sz="1400" b="1">
                <a:solidFill>
                  <a:srgbClr val="0070C0"/>
                </a:solidFill>
              </a:rPr>
              <a:t>首席执行官</a:t>
            </a:r>
            <a:endParaRPr lang="en-US" altLang="zh-CN" sz="1400" b="1">
              <a:solidFill>
                <a:srgbClr val="0070C0"/>
              </a:solidFill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历任茁壮网络项目总监、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解决方案总监、商务</a:t>
            </a: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总经理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资深项目</a:t>
            </a: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管理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运营华为、</a:t>
            </a:r>
            <a:r>
              <a:rPr lang="zh-CN" sz="1000" spc="-1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创维、康佳、九州、长虹等大客户项目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曾任深圳市咪星人科技有限公司</a:t>
            </a:r>
            <a:r>
              <a:rPr lang="en-US" alt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CEO</a:t>
            </a:r>
            <a:endParaRPr lang="en-US" alt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7" name="图片 5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/>
          <a:srcRect l="44941" t="3579" r="4144" b="23518"/>
          <a:stretch>
            <a:fillRect/>
          </a:stretch>
        </p:blipFill>
        <p:spPr>
          <a:xfrm>
            <a:off x="1397793" y="1989936"/>
            <a:ext cx="1669491" cy="159464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图片 25" descr="微信图片_202208091145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920" y="1953260"/>
            <a:ext cx="1668780" cy="1617980"/>
          </a:xfrm>
          <a:prstGeom prst="rect">
            <a:avLst/>
          </a:prstGeom>
        </p:spPr>
      </p:pic>
      <p:sp>
        <p:nvSpPr>
          <p:cNvPr id="38" name="object 20"/>
          <p:cNvSpPr/>
          <p:nvPr>
            <p:custDataLst>
              <p:tags r:id="rId6"/>
            </p:custDataLst>
          </p:nvPr>
        </p:nvSpPr>
        <p:spPr>
          <a:xfrm>
            <a:off x="4141470" y="1976120"/>
            <a:ext cx="1637030" cy="1595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文本框 3"/>
          <p:cNvSpPr txBox="1"/>
          <p:nvPr/>
        </p:nvSpPr>
        <p:spPr>
          <a:xfrm>
            <a:off x="3291840" y="3798570"/>
            <a:ext cx="3350895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latinLnBrk="0" hangingPunct="1">
              <a:spcAft>
                <a:spcPts val="600"/>
              </a:spcAft>
            </a:pPr>
            <a:r>
              <a:rPr lang="zh-CN" altLang="en-US" sz="2000" b="1">
                <a:solidFill>
                  <a:schemeClr val="tx1"/>
                </a:solidFill>
              </a:rPr>
              <a:t>冯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嵩</a:t>
            </a:r>
            <a:endParaRPr lang="zh-CN" altLang="en-US" sz="2000" b="1">
              <a:solidFill>
                <a:schemeClr val="tx1"/>
              </a:solidFill>
            </a:endParaRPr>
          </a:p>
          <a:p>
            <a:pPr algn="ctr" eaLnBrk="1" latinLnBrk="0" hangingPunct="1">
              <a:spcAft>
                <a:spcPts val="1200"/>
              </a:spcAft>
            </a:pPr>
            <a:r>
              <a:rPr lang="zh-CN" altLang="en-US" sz="1400" b="1">
                <a:solidFill>
                  <a:srgbClr val="0070C0"/>
                </a:solidFill>
              </a:rPr>
              <a:t>首席技术官</a:t>
            </a:r>
            <a:endParaRPr lang="en-US" altLang="zh-CN" sz="1400" b="1">
              <a:solidFill>
                <a:srgbClr val="0070C0"/>
              </a:solidFill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资深ERP行业专家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资深Java架构师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资深DotNet架构师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</a:pP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主导研发大亚湾核电站内部管理系统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ctr" eaLnBrk="1" latinLnBrk="0" hangingPunct="1">
              <a:spcAft>
                <a:spcPts val="600"/>
              </a:spcAft>
              <a:buClrTx/>
              <a:buSzTx/>
              <a:buNone/>
            </a:pPr>
            <a:r>
              <a:rPr lang="zh-CN" sz="1000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曾主导开发的</a:t>
            </a:r>
            <a:r>
              <a:rPr lang="en-US" altLang="zh-CN" sz="1000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SaaS</a:t>
            </a:r>
            <a:r>
              <a:rPr lang="zh-CN" sz="1000" spc="-5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系统应用于多家连锁</a:t>
            </a:r>
            <a:r>
              <a:rPr lang="zh-CN" sz="1000" spc="-1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餐饮公司</a:t>
            </a:r>
            <a:endParaRPr lang="zh-CN" sz="1000" spc="-1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19125" y="379095"/>
            <a:ext cx="7884160" cy="6153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核心</a:t>
            </a:r>
            <a:r>
              <a:rPr kumimoji="0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团队</a:t>
            </a:r>
            <a:endParaRPr kumimoji="0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554671"/>
            <a:ext cx="328360" cy="264373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59120" y="2896870"/>
            <a:ext cx="445706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产品及</a:t>
            </a:r>
            <a:r>
              <a:rPr lang="zh-CN" altLang="en-US" sz="4500" dirty="0">
                <a:solidFill>
                  <a:schemeClr val="accent1"/>
                </a:solidFill>
                <a:latin typeface="+mn-lt"/>
                <a:ea typeface="+mn-ea"/>
                <a:sym typeface="+mn-lt"/>
              </a:rPr>
              <a:t>服务</a:t>
            </a:r>
            <a:endParaRPr lang="zh-CN" altLang="en-US" sz="4500" dirty="0">
              <a:solidFill>
                <a:schemeClr val="accent1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844925" y="2655570"/>
            <a:ext cx="1261110" cy="98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0000" tIns="46800" rIns="90000" bIns="46800" rtlCol="0" anchor="ctr" anchorCtr="0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sym typeface="+mn-lt"/>
              </a:rPr>
              <a:t>02</a:t>
            </a:r>
            <a:endParaRPr lang="en-US" altLang="zh-CN" sz="4000" dirty="0">
              <a:solidFill>
                <a:schemeClr val="bg1"/>
              </a:solidFill>
              <a:sym typeface="+mn-lt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7*i*3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7*i*3"/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2"/>
  <p:tag name="KSO_WM_UNIT_ID" val="_18*i*2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8*i*3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8*i*3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8*i*3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8*i*3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8*i*3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425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20184251"/>
</p:tagLst>
</file>

<file path=ppt/tags/tag134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1057_1"/>
  <p:tag name="KSO_WM_TEMPLATE_CATEGORY" val="custom"/>
  <p:tag name="KSO_WM_TEMPLATE_INDEX" val="20184251"/>
  <p:tag name="KSO_WM_TEMPLATE_SUBCATEGORY" val="combine"/>
  <p:tag name="KSO_WM_TEMPLATE_THUMBS_INDEX" val="1、4、5、6、9、10、13、18、21、22、25"/>
  <p:tag name="KSO_WM_TEMPLATE_MASTER_TYPE" val="1"/>
</p:tagLst>
</file>

<file path=ppt/tags/tag135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PRESET_TEXT" val="目录"/>
  <p:tag name="KSO_WM_TEMPLATE_CATEGORY" val="custom"/>
  <p:tag name="KSO_WM_TEMPLATE_INDEX" val="20184251"/>
  <p:tag name="KSO_WM_DIAGRAM_GROUP_CODE" val="l1-1"/>
  <p:tag name="KSO_WM_UNIT_ID" val="custom20184251_7*a*1"/>
  <p:tag name="KSO_WM_UNIT_ISNUMDGM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UNIT_TYPE" val="b"/>
  <p:tag name="KSO_WM_UNIT_INDEX" val="1"/>
  <p:tag name="KSO_WM_UNIT_LAYERLEVEL" val="1"/>
  <p:tag name="KSO_WM_UNIT_VALUE" val="6"/>
  <p:tag name="KSO_WM_UNIT_ISCONTENTSTITLE" val="0"/>
  <p:tag name="KSO_WM_UNIT_HIGHLIGHT" val="0"/>
  <p:tag name="KSO_WM_UNIT_COMPATIBLE" val="0"/>
  <p:tag name="KSO_WM_UNIT_PRESET_TEXT" val="CONTENT"/>
  <p:tag name="KSO_WM_TEMPLATE_CATEGORY" val="custom"/>
  <p:tag name="KSO_WM_TEMPLATE_INDEX" val="20184251"/>
  <p:tag name="KSO_WM_DIAGRAM_GROUP_CODE" val="l1-1"/>
  <p:tag name="KSO_WM_UNIT_ID" val="custom20184251_7*b*1"/>
  <p:tag name="KSO_WM_UNIT_ISNUMDGM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1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1_1"/>
  <p:tag name="KSO_WM_UNIT_ID" val="diagram20169954_5*l_h_i*1_1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2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2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2_1"/>
  <p:tag name="KSO_WM_UNIT_ID" val="diagram20169954_5*l_h_i*1_2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3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3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3_1"/>
  <p:tag name="KSO_WM_UNIT_ID" val="diagram20169954_5*l_h_i*1_3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4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4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4_1"/>
  <p:tag name="KSO_WM_UNIT_ID" val="diagram20169954_5*l_h_i*1_4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TAG_VERSION" val="1.0"/>
  <p:tag name="KSO_WM_SLIDE_ITEM_CNT" val="5"/>
  <p:tag name="KSO_WM_SLIDE_LAYOUT" val="a_b_l"/>
  <p:tag name="KSO_WM_SLIDE_LAYOUT_CNT" val="1_1_1"/>
  <p:tag name="KSO_WM_SLIDE_TYPE" val="contents"/>
  <p:tag name="KSO_WM_BEAUTIFY_FLAG" val="#wm#"/>
  <p:tag name="KSO_WM_COMBINE_RELATE_SLIDE_ID" val="custom20181765_7"/>
  <p:tag name="KSO_WM_TEMPLATE_CATEGORY" val="custom"/>
  <p:tag name="KSO_WM_TEMPLATE_INDEX" val="20184251"/>
  <p:tag name="KSO_WM_SLIDE_ID" val="custom20184251_7"/>
  <p:tag name="KSO_WM_SLIDE_INDEX" val="7"/>
  <p:tag name="KSO_WM_DIAGRAM_GROUP_CODE" val="l1-1"/>
  <p:tag name="KSO_WM_TEMPLATE_SUBCATEGORY" val="0"/>
  <p:tag name="KSO_WM_TEMPLATE_MASTER_TYPE" val="1"/>
  <p:tag name="KSO_WM_TEMPLATE_COLOR_TYPE" val="0"/>
  <p:tag name="KSO_WM_SLIDE_DIAGTYPE" val="l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1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1_1"/>
  <p:tag name="KSO_WM_UNIT_ID" val="diagram20169954_5*l_h_i*1_1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TAG_VERSION" val="1.0"/>
  <p:tag name="KSO_WM_SLIDE_ITEM_CNT" val="5"/>
  <p:tag name="KSO_WM_SLIDE_LAYOUT" val="a_b_l"/>
  <p:tag name="KSO_WM_SLIDE_LAYOUT_CNT" val="1_1_1"/>
  <p:tag name="KSO_WM_SLIDE_TYPE" val="contents"/>
  <p:tag name="KSO_WM_BEAUTIFY_FLAG" val="#wm#"/>
  <p:tag name="KSO_WM_COMBINE_RELATE_SLIDE_ID" val="custom20181765_7"/>
  <p:tag name="KSO_WM_TEMPLATE_CATEGORY" val="custom"/>
  <p:tag name="KSO_WM_TEMPLATE_INDEX" val="20184251"/>
  <p:tag name="KSO_WM_SLIDE_ID" val="custom20184251_7"/>
  <p:tag name="KSO_WM_SLIDE_INDEX" val="7"/>
  <p:tag name="KSO_WM_DIAGRAM_GROUP_CODE" val="l1-1"/>
  <p:tag name="KSO_WM_TEMPLATE_SUBCATEGORY" val="0"/>
  <p:tag name="KSO_WM_TEMPLATE_MASTER_TYPE" val="1"/>
  <p:tag name="KSO_WM_TEMPLATE_COLOR_TYPE" val="0"/>
  <p:tag name="KSO_WM_SLIDE_DIAGTYPE" val="l"/>
</p:tagLst>
</file>

<file path=ppt/tags/tag149.xml><?xml version="1.0" encoding="utf-8"?>
<p:tagLst xmlns:p="http://schemas.openxmlformats.org/presentationml/2006/main">
  <p:tag name="KSO_WM_UNIT_PLACING_PICTURE_USER_VIEWPORT" val="{&quot;height&quot;:2364,&quot;width&quot;:3711}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UNIT_PLACING_PICTURE_USER_VIEWPORT" val="{&quot;height&quot;:2195,&quot;width&quot;:3286}"/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24"/>
  <p:tag name="KSO_WM_UNIT_ISCONTENTSTITLE" val="0"/>
  <p:tag name="KSO_WM_UNIT_HIGHLIGHT" val="0"/>
  <p:tag name="KSO_WM_UNIT_COMPATIBLE" val="0"/>
  <p:tag name="KSO_WM_UNIT_CLEAR" val="0"/>
  <p:tag name="KSO_WM_UNIT_PRESET_TEXT" val="SECTION TITLE"/>
  <p:tag name="KSO_WM_UNIT_ID" val="_3*a*1"/>
  <p:tag name="KSO_WM_UNIT_ISNUMDGMTITLE" val="0"/>
  <p:tag name="KSO_WM_UNIT_NOCLEAR" val="0"/>
  <p:tag name="KSO_WM_UNIT_DIAGRAM_ISNUMVISUAL" val="0"/>
  <p:tag name="KSO_WM_UNIT_DIAGRAM_ISREFERUNIT" val="0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PLACING_PICTURE_USER_VIEWPORT" val="{&quot;height&quot;:2290,&quot;width&quot;:2475}"/>
</p:tagLst>
</file>

<file path=ppt/tags/tag181.xml><?xml version="1.0" encoding="utf-8"?>
<p:tagLst xmlns:p="http://schemas.openxmlformats.org/presentationml/2006/main">
  <p:tag name="KSO_WM_UNIT_PLACING_PICTURE_USER_VIEWPORT" val="{&quot;height&quot;:2511.251968503937,&quot;width&quot;:2629.11968503937}"/>
</p:tagLst>
</file>

<file path=ppt/tags/tag182.xml><?xml version="1.0" encoding="utf-8"?>
<p:tagLst xmlns:p="http://schemas.openxmlformats.org/presentationml/2006/main">
  <p:tag name="KSO_WM_UNIT_PLACING_PICTURE_USER_VIEWPORT" val="{&quot;height&quot;:2498.0992125984253,&quot;width&quot;:2577.699212598425}"/>
</p:tagLst>
</file>

<file path=ppt/tags/tag1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1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1_1"/>
  <p:tag name="KSO_WM_UNIT_ID" val="diagram20169954_5*l_h_i*1_1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85.xml><?xml version="1.0" encoding="utf-8"?>
<p:tagLst xmlns:p="http://schemas.openxmlformats.org/presentationml/2006/main">
  <p:tag name="KSO_WM_TAG_VERSION" val="1.0"/>
  <p:tag name="KSO_WM_SLIDE_ITEM_CNT" val="5"/>
  <p:tag name="KSO_WM_SLIDE_LAYOUT" val="a_b_l"/>
  <p:tag name="KSO_WM_SLIDE_LAYOUT_CNT" val="1_1_1"/>
  <p:tag name="KSO_WM_SLIDE_TYPE" val="contents"/>
  <p:tag name="KSO_WM_BEAUTIFY_FLAG" val="#wm#"/>
  <p:tag name="KSO_WM_COMBINE_RELATE_SLIDE_ID" val="custom20181765_7"/>
  <p:tag name="KSO_WM_TEMPLATE_CATEGORY" val="custom"/>
  <p:tag name="KSO_WM_TEMPLATE_INDEX" val="20184251"/>
  <p:tag name="KSO_WM_SLIDE_ID" val="custom20184251_7"/>
  <p:tag name="KSO_WM_SLIDE_INDEX" val="7"/>
  <p:tag name="KSO_WM_DIAGRAM_GROUP_CODE" val="l1-1"/>
  <p:tag name="KSO_WM_TEMPLATE_SUBCATEGORY" val="0"/>
  <p:tag name="KSO_WM_TEMPLATE_MASTER_TYPE" val="1"/>
  <p:tag name="KSO_WM_TEMPLATE_COLOR_TYPE" val="0"/>
  <p:tag name="KSO_WM_SLIDE_DIAGTYPE" val="l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69785_1*q_h_i*1_1_1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LINE_FORE_SCHEMECOLOR_INDEX" val="14"/>
  <p:tag name="KSO_WM_UNIT_LINE_FILL_TYPE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69785_1*q_h_i*1_3_1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LINE_FORE_SCHEMECOLOR_INDEX" val="14"/>
  <p:tag name="KSO_WM_UNIT_LINE_FILL_TYPE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69785_1*q_h_i*1_2_1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LINE_FORE_SCHEMECOLOR_INDEX" val="14"/>
  <p:tag name="KSO_WM_UNIT_LINE_FILL_TYPE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785_1*q_h_i*1_2_2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LINE_FORE_SCHEMECOLOR_INDEX" val="6"/>
  <p:tag name="KSO_WM_UNIT_LINE_FILL_TYPE" val="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785_1*q_h_i*1_1_2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LINE_FORE_SCHEMECOLOR_INDEX" val="5"/>
  <p:tag name="KSO_WM_UNIT_LINE_FILL_TYPE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785_1*q_h_i*1_3_2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LINE_FORE_SCHEMECOLOR_INDEX" val="7"/>
  <p:tag name="KSO_WM_UNIT_LINE_FILL_TYPE" val="2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3"/>
  <p:tag name="KSO_WM_UNIT_ID" val="diagram20169785_1*q_h_i*1_2_3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3"/>
  <p:tag name="KSO_WM_UNIT_ID" val="diagram20169785_1*q_h_i*1_3_3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3"/>
  <p:tag name="KSO_WM_UNIT_ID" val="diagram20169785_1*q_h_i*1_1_3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69785_1*q_i*1_1"/>
  <p:tag name="KSO_WM_TEMPLATE_CATEGORY" val="diagram"/>
  <p:tag name="KSO_WM_TEMPLATE_INDEX" val="20169785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LINE_FORE_SCHEMECOLOR_INDEX" val="14"/>
  <p:tag name="KSO_WM_UNIT_LINE_FILL_TYPE" val="2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69785_1*q_i*1_2"/>
  <p:tag name="KSO_WM_TEMPLATE_CATEGORY" val="diagram"/>
  <p:tag name="KSO_WM_TEMPLATE_INDEX" val="20169785"/>
  <p:tag name="KSO_WM_UNIT_LAYERLEVEL" val="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UNIT_ID" val="diagram20169785_1*q_i*1_3"/>
  <p:tag name="KSO_WM_TEMPLATE_CATEGORY" val="diagram"/>
  <p:tag name="KSO_WM_TEMPLATE_INDEX" val="20169785"/>
  <p:tag name="KSO_WM_UNIT_LAYERLEVEL" val="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"/>
  <p:tag name="KSO_WM_UNIT_ID" val="diagram20169785_1*q_i*1_4"/>
  <p:tag name="KSO_WM_TEMPLATE_CATEGORY" val="diagram"/>
  <p:tag name="KSO_WM_TEMPLATE_INDEX" val="20169785"/>
  <p:tag name="KSO_WM_UNIT_LAYERLEVEL" val="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38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9785_1*q_h_f*1_1_1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23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9785_1*q_h_f*1_2_1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9785_1*q_h_f*1_3_1"/>
  <p:tag name="KSO_WM_TEMPLATE_CATEGORY" val="diagram"/>
  <p:tag name="KSO_WM_TEMPLATE_INDEX" val="20169785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241.xml><?xml version="1.0" encoding="utf-8"?>
<p:tagLst xmlns:p="http://schemas.openxmlformats.org/presentationml/2006/main">
  <p:tag name="KSO_WM_UNIT_VALUE" val="130*18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169785_1*q_h_x*1_2_1"/>
  <p:tag name="KSO_WM_TEMPLATE_CATEGORY" val="diagram"/>
  <p:tag name="KSO_WM_TEMPLATE_INDEX" val="20169785"/>
  <p:tag name="KSO_WM_UNIT_LAYERLEVEL" val="1_1_1"/>
  <p:tag name="KSO_WM_TAG_VERSION" val="1.0"/>
  <p:tag name="KSO_WM_BEAUTIFY_FLAG" val=""/>
</p:tagLst>
</file>

<file path=ppt/tags/tag242.xml><?xml version="1.0" encoding="utf-8"?>
<p:tagLst xmlns:p="http://schemas.openxmlformats.org/presentationml/2006/main">
  <p:tag name="KSO_WM_UNIT_VALUE" val="164*15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169785_1*q_h_x*1_1_1"/>
  <p:tag name="KSO_WM_TEMPLATE_CATEGORY" val="diagram"/>
  <p:tag name="KSO_WM_TEMPLATE_INDEX" val="20169785"/>
  <p:tag name="KSO_WM_UNIT_LAYERLEVEL" val="1_1_1"/>
  <p:tag name="KSO_WM_TAG_VERSION" val="1.0"/>
  <p:tag name="KSO_WM_BEAUTIFY_FLAG" val=""/>
</p:tagLst>
</file>

<file path=ppt/tags/tag243.xml><?xml version="1.0" encoding="utf-8"?>
<p:tagLst xmlns:p="http://schemas.openxmlformats.org/presentationml/2006/main">
  <p:tag name="KSO_WM_UNIT_VALUE" val="198*17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169785_1*q_h_x*1_3_1"/>
  <p:tag name="KSO_WM_TEMPLATE_CATEGORY" val="diagram"/>
  <p:tag name="KSO_WM_TEMPLATE_INDEX" val="20169785"/>
  <p:tag name="KSO_WM_UNIT_LAYERLEVEL" val="1_1_1"/>
  <p:tag name="KSO_WM_TAG_VERSION" val="1.0"/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UNIT_PLACING_PICTURE_USER_VIEWPORT" val="{&quot;height&quot;:5882,&quot;width&quot;:13823}"/>
</p:tagLst>
</file>

<file path=ppt/tags/tag2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1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1_1"/>
  <p:tag name="KSO_WM_UNIT_ID" val="diagram20169954_5*l_h_i*1_1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TAG_VERSION" val="1.0"/>
  <p:tag name="KSO_WM_SLIDE_ITEM_CNT" val="5"/>
  <p:tag name="KSO_WM_SLIDE_LAYOUT" val="a_b_l"/>
  <p:tag name="KSO_WM_SLIDE_LAYOUT_CNT" val="1_1_1"/>
  <p:tag name="KSO_WM_SLIDE_TYPE" val="contents"/>
  <p:tag name="KSO_WM_BEAUTIFY_FLAG" val="#wm#"/>
  <p:tag name="KSO_WM_COMBINE_RELATE_SLIDE_ID" val="custom20181765_7"/>
  <p:tag name="KSO_WM_TEMPLATE_CATEGORY" val="custom"/>
  <p:tag name="KSO_WM_TEMPLATE_INDEX" val="20184251"/>
  <p:tag name="KSO_WM_SLIDE_ID" val="custom20184251_7"/>
  <p:tag name="KSO_WM_SLIDE_INDEX" val="7"/>
  <p:tag name="KSO_WM_DIAGRAM_GROUP_CODE" val="l1-1"/>
  <p:tag name="KSO_WM_TEMPLATE_SUBCATEGORY" val="0"/>
  <p:tag name="KSO_WM_TEMPLATE_MASTER_TYPE" val="1"/>
  <p:tag name="KSO_WM_TEMPLATE_COLOR_TYPE" val="0"/>
  <p:tag name="KSO_WM_SLIDE_DIAGTYPE" val="l"/>
</p:tagLst>
</file>

<file path=ppt/tags/tag277.xml><?xml version="1.0" encoding="utf-8"?>
<p:tagLst xmlns:p="http://schemas.openxmlformats.org/presentationml/2006/main">
  <p:tag name="KSO_WM_BEAUTIFY_FLAG" val=""/>
  <p:tag name="KSO_WM_UNIT_PLACING_PICTURE_USER_VIEWPORT" val="{&quot;height&quot;:6122,&quot;width&quot;:14122}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f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-1"/>
  <p:tag name="KSO_WM_UNIT_ID" val="diagram20169954_5*l_h_f*1_1_1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3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954"/>
  <p:tag name="KSO_WM_UNIT_TYPE" val="l_h_i"/>
  <p:tag name="KSO_WM_UNIT_INDEX" val="1_1_1"/>
  <p:tag name="KSO_WM_UNIT_ID" val="diagram20169954_5*l_h_i*1_1_1"/>
  <p:tag name="KSO_WM_UNIT_LAYERLEVEL" val="1_1_1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TAG_VERSION" val="1.0"/>
  <p:tag name="KSO_WM_SLIDE_ITEM_CNT" val="5"/>
  <p:tag name="KSO_WM_SLIDE_LAYOUT" val="a_b_l"/>
  <p:tag name="KSO_WM_SLIDE_LAYOUT_CNT" val="1_1_1"/>
  <p:tag name="KSO_WM_SLIDE_TYPE" val="contents"/>
  <p:tag name="KSO_WM_BEAUTIFY_FLAG" val="#wm#"/>
  <p:tag name="KSO_WM_COMBINE_RELATE_SLIDE_ID" val="custom20181765_7"/>
  <p:tag name="KSO_WM_TEMPLATE_CATEGORY" val="custom"/>
  <p:tag name="KSO_WM_TEMPLATE_INDEX" val="20184251"/>
  <p:tag name="KSO_WM_SLIDE_ID" val="custom20184251_7"/>
  <p:tag name="KSO_WM_SLIDE_INDEX" val="7"/>
  <p:tag name="KSO_WM_DIAGRAM_GROUP_CODE" val="l1-1"/>
  <p:tag name="KSO_WM_TEMPLATE_SUBCATEGORY" val="0"/>
  <p:tag name="KSO_WM_TEMPLATE_MASTER_TYPE" val="1"/>
  <p:tag name="KSO_WM_TEMPLATE_COLOR_TYPE" val="0"/>
  <p:tag name="KSO_WM_SLIDE_DIAGTYPE" val="l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COMMONDATA" val="eyJjb3VudCI6NTUsImhkaWQiOiJhNzZkZmI3NmI0NWU4ZWI5ZWYzYmE5NjQ0YmQ2NTJjOCIsInVzZXJDb3VudCI6NTV9"/>
  <p:tag name="KSO_WPP_MARK_KEY" val="701533fc-3a35-4724-a160-868e5910ace7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MH" val="20161106142030"/>
  <p:tag name="MH_LIBRARY" val="GRAPHIC"/>
  <p:tag name="MH_ORDER" val="Straight Connector 4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MH" val="20161106142030"/>
  <p:tag name="MH_LIBRARY" val="GRAPHIC"/>
  <p:tag name="MH_ORDER" val="Straight Connector 8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MH" val="20161106142030"/>
  <p:tag name="MH_LIBRARY" val="GRAPHIC"/>
  <p:tag name="MH_ORDER" val="Straight Connector 8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MH" val="20161106142030"/>
  <p:tag name="MH_LIBRARY" val="GRAPHIC"/>
  <p:tag name="MH_ORDER" val="Rectangle 2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2"/>
  <p:tag name="KSO_WM_UNIT_ID" val="_12*i*2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2*i*3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2*i*3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2*i*3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NDEX" val="3"/>
  <p:tag name="KSO_WM_UNIT_ID" val="_12*i*3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7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7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8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F70B7"/>
      </a:accent1>
      <a:accent2>
        <a:srgbClr val="1E65CB"/>
      </a:accent2>
      <a:accent3>
        <a:srgbClr val="E86831"/>
      </a:accent3>
      <a:accent4>
        <a:srgbClr val="7B7B7B"/>
      </a:accent4>
      <a:accent5>
        <a:srgbClr val="A5A5A5"/>
      </a:accent5>
      <a:accent6>
        <a:srgbClr val="C9C9C9"/>
      </a:accent6>
      <a:hlink>
        <a:srgbClr val="2F70B7"/>
      </a:hlink>
      <a:folHlink>
        <a:srgbClr val="BFBFBF"/>
      </a:folHlink>
    </a:clrScheme>
    <a:fontScheme name="1kjhz13g">
      <a:majorFont>
        <a:latin typeface="AvantGarde Bk BT"/>
        <a:ea typeface="汉仪旗黑Y2-45W"/>
        <a:cs typeface=""/>
      </a:majorFont>
      <a:minorFont>
        <a:latin typeface="AvantGarde Bk BT"/>
        <a:ea typeface="汉仪旗黑Y2-4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_主题">
  <a:themeElements>
    <a:clrScheme name="20184251">
      <a:dk1>
        <a:srgbClr val="262626"/>
      </a:dk1>
      <a:lt1>
        <a:srgbClr val="FFFFFF"/>
      </a:lt1>
      <a:dk2>
        <a:srgbClr val="F2F2F2"/>
      </a:dk2>
      <a:lt2>
        <a:srgbClr val="FFFFFF"/>
      </a:lt2>
      <a:accent1>
        <a:srgbClr val="4971B1"/>
      </a:accent1>
      <a:accent2>
        <a:srgbClr val="839FCA"/>
      </a:accent2>
      <a:accent3>
        <a:srgbClr val="DAE3F0"/>
      </a:accent3>
      <a:accent4>
        <a:srgbClr val="ADAF59"/>
      </a:accent4>
      <a:accent5>
        <a:srgbClr val="E1721F"/>
      </a:accent5>
      <a:accent6>
        <a:srgbClr val="D42C44"/>
      </a:accent6>
      <a:hlink>
        <a:srgbClr val="00206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旗黑Y2-45W"/>
        <a:ea typeface=""/>
        <a:cs typeface=""/>
        <a:font script="Jpan" typeface="游ゴシック"/>
        <a:font script="Hang" typeface="맑은 고딕"/>
        <a:font script="Hans" typeface="汉仪旗黑Y2-45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Y2-4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antGarde Bk BT"/>
        <a:ea typeface=""/>
        <a:cs typeface=""/>
        <a:font script="Jpan" typeface="ＭＳ Ｐゴシック"/>
        <a:font script="Hang" typeface="맑은 고딕"/>
        <a:font script="Hans" typeface="汉仪旗黑Y2-45W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F70B7"/>
    </a:accent1>
    <a:accent2>
      <a:srgbClr val="1E65CB"/>
    </a:accent2>
    <a:accent3>
      <a:srgbClr val="E86831"/>
    </a:accent3>
    <a:accent4>
      <a:srgbClr val="7B7B7B"/>
    </a:accent4>
    <a:accent5>
      <a:srgbClr val="A5A5A5"/>
    </a:accent5>
    <a:accent6>
      <a:srgbClr val="C9C9C9"/>
    </a:accent6>
    <a:hlink>
      <a:srgbClr val="2F70B7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3393</Words>
  <Application>WPS 演示</Application>
  <PresentationFormat>宽屏</PresentationFormat>
  <Paragraphs>301</Paragraphs>
  <Slides>28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4" baseType="lpstr">
      <vt:lpstr>Arial</vt:lpstr>
      <vt:lpstr>宋体</vt:lpstr>
      <vt:lpstr>Wingdings</vt:lpstr>
      <vt:lpstr>黑体</vt:lpstr>
      <vt:lpstr>等线 Light</vt:lpstr>
      <vt:lpstr>Tempus Sans ITC</vt:lpstr>
      <vt:lpstr>Gabriola</vt:lpstr>
      <vt:lpstr>幼圆</vt:lpstr>
      <vt:lpstr>微软雅黑</vt:lpstr>
      <vt:lpstr>Impact</vt:lpstr>
      <vt:lpstr>HanWangWCL10</vt:lpstr>
      <vt:lpstr>PMingLiU-ExtB</vt:lpstr>
      <vt:lpstr>汉仪旗黑Y2-45W</vt:lpstr>
      <vt:lpstr>AvantGarde Bk BT</vt:lpstr>
      <vt:lpstr>Calibri</vt:lpstr>
      <vt:lpstr>Tahoma</vt:lpstr>
      <vt:lpstr>Wingdings</vt:lpstr>
      <vt:lpstr>思源黑体 CN Regular</vt:lpstr>
      <vt:lpstr>Yu Gothic UI Semilight</vt:lpstr>
      <vt:lpstr>Arial Unicode MS</vt:lpstr>
      <vt:lpstr>思源宋体 CN</vt:lpstr>
      <vt:lpstr>微软雅黑 Light</vt:lpstr>
      <vt:lpstr>汉仪旗黑Y2-45W</vt:lpstr>
      <vt:lpstr>Office 主题</vt:lpstr>
      <vt:lpstr>Office_主题</vt:lpstr>
      <vt:lpstr>CorelDraw.Graphic.22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zhanghui</cp:lastModifiedBy>
  <cp:revision>74</cp:revision>
  <dcterms:created xsi:type="dcterms:W3CDTF">2020-12-28T12:27:00Z</dcterms:created>
  <dcterms:modified xsi:type="dcterms:W3CDTF">2023-03-08T17:53:33Z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KSOTemplateUUID">
    <vt:lpwstr>v1.0_mb_h5HdUhgwzLJ25pS+y/ZCyw==</vt:lpwstr>
  </property>
  <property fmtid="{D5CDD505-2E9C-101B-9397-08002B2CF9AE}" pid="4" name="ICV">
    <vt:lpwstr>7F9663E76C4E4B1C9329AAD1E40CC191</vt:lpwstr>
  </property>
</Properties>
</file>